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</p:sldIdLst>
  <p:sldSz cy="5143500" cx="9144000"/>
  <p:notesSz cx="6858000" cy="9144000"/>
  <p:embeddedFontLst>
    <p:embeddedFont>
      <p:font typeface="Roboto Slab"/>
      <p:regular r:id="rId31"/>
      <p:bold r:id="rId32"/>
    </p:embeddedFont>
    <p:embeddedFont>
      <p:font typeface="Anton"/>
      <p:regular r:id="rId33"/>
    </p:embeddedFont>
    <p:embeddedFont>
      <p:font typeface="Do Hyeon"/>
      <p:regular r:id="rId34"/>
    </p:embeddedFont>
    <p:embeddedFont>
      <p:font typeface="Anaheim"/>
      <p:regular r:id="rId35"/>
    </p:embeddedFont>
    <p:embeddedFont>
      <p:font typeface="Black Han Sans"/>
      <p:regular r:id="rId36"/>
    </p:embeddedFont>
    <p:embeddedFont>
      <p:font typeface="Nanum Pen Script"/>
      <p:regular r:id="rId37"/>
    </p:embeddedFont>
    <p:embeddedFont>
      <p:font typeface="DM Sans"/>
      <p:regular r:id="rId38"/>
      <p:bold r:id="rId39"/>
      <p:italic r:id="rId40"/>
      <p:boldItalic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430E0C97-9DFE-4675-8E15-6F7AC8EA0B1C}">
  <a:tblStyle styleId="{430E0C97-9DFE-4675-8E15-6F7AC8EA0B1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DMSans-italic.fntdata"/><Relationship Id="rId20" Type="http://schemas.openxmlformats.org/officeDocument/2006/relationships/slide" Target="slides/slide15.xml"/><Relationship Id="rId41" Type="http://schemas.openxmlformats.org/officeDocument/2006/relationships/font" Target="fonts/DMSans-bold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Slab-regular.fntdata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Anton-regular.fntdata"/><Relationship Id="rId10" Type="http://schemas.openxmlformats.org/officeDocument/2006/relationships/slide" Target="slides/slide5.xml"/><Relationship Id="rId32" Type="http://schemas.openxmlformats.org/officeDocument/2006/relationships/font" Target="fonts/RobotoSlab-bold.fntdata"/><Relationship Id="rId13" Type="http://schemas.openxmlformats.org/officeDocument/2006/relationships/slide" Target="slides/slide8.xml"/><Relationship Id="rId35" Type="http://schemas.openxmlformats.org/officeDocument/2006/relationships/font" Target="fonts/Anaheim-regular.fntdata"/><Relationship Id="rId12" Type="http://schemas.openxmlformats.org/officeDocument/2006/relationships/slide" Target="slides/slide7.xml"/><Relationship Id="rId34" Type="http://schemas.openxmlformats.org/officeDocument/2006/relationships/font" Target="fonts/DoHyeon-regular.fntdata"/><Relationship Id="rId15" Type="http://schemas.openxmlformats.org/officeDocument/2006/relationships/slide" Target="slides/slide10.xml"/><Relationship Id="rId37" Type="http://schemas.openxmlformats.org/officeDocument/2006/relationships/font" Target="fonts/NanumPenScript-regular.fntdata"/><Relationship Id="rId14" Type="http://schemas.openxmlformats.org/officeDocument/2006/relationships/slide" Target="slides/slide9.xml"/><Relationship Id="rId36" Type="http://schemas.openxmlformats.org/officeDocument/2006/relationships/font" Target="fonts/BlackHanSans-regular.fntdata"/><Relationship Id="rId17" Type="http://schemas.openxmlformats.org/officeDocument/2006/relationships/slide" Target="slides/slide12.xml"/><Relationship Id="rId39" Type="http://schemas.openxmlformats.org/officeDocument/2006/relationships/font" Target="fonts/DMSans-bold.fntdata"/><Relationship Id="rId16" Type="http://schemas.openxmlformats.org/officeDocument/2006/relationships/slide" Target="slides/slide11.xml"/><Relationship Id="rId38" Type="http://schemas.openxmlformats.org/officeDocument/2006/relationships/font" Target="fonts/DMSans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875e30e62e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875e30e62e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주제: 인스타그램을 활용한 강릉시 핫 플레이스 탐색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조원: 김윤성, 권용민(조장), 최혜린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dec9e0cf3d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dec9e0cf3d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문제 1) 데이터의 타입이 LIST가 아니라 STRING임: 데이터 오름차순 정리, 특정 데이터 제거 등등 리스트의 특성을 활용할 수 없음.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e041f905f8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e041f905f8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문제 해결 1) AST 모듈을 이용하여 간단히 해결이 가능함.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e041f905f8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e041f905f8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문제 2) 광고성 글 제거가 필요함 / 광고성 글은 비정상적으로 많이 표시된 위치(LOCATION) 자료를 찾아 직접 확인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TAG에서 광고성 글을 찾지 않고 LOCATION에서 찾은 이유: TAG는 한 게시물에도 수십개를 달 수 있기 때문에 광고성 글을 식별하기에 적합하지 않음.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dec9e0cf3d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dec9e0cf3d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문제 해결 2) 실제로 확인한 결과 업체에서 반복적으로 태그를 올리는 광고성 글임을 확인(확인 과정은 코드 발표에서 상세히 다룰 예정)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dec9e0cf3d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dec9e0cf3d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문제 3) 특정 장소나 상호명 외에 목적에 맞지 않는 TAG들이 많음. 이것을 불용어(불필요한용어)로 지칭함.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dec9e0cf3d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dec9e0cf3d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문제 해결 3) 불용어를 효과적으로 제거하기에는 범위를 지정하는 것이 어렵고 예외적인 요건들이 많아서 상위 20개 안에 모두 특정 관광지나 상호명이 들어갈 때까지 중복된 TAG와 불필요한 TAG들을 확인하고 제거함.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EX) 중복된 TAG: 커피스토리365카페, 강릉커피스토리365카페, 365카페 등 / 불필요한 TAG: 강릉맘, 강릉여행, 강릉맛집스타그램, 여행스타그램 등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6e552fcb8f_0_14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6e552fcb8f_0_14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LOCATION 자료를 바탕으로 확인한 핫플레이스 순위(TAG 자료를 제외했기 때문에 특정 상호명이나 특정 관광지가 나온다.)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dec9e0cf3d_0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dec9e0cf3d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LOCATION 자료 중 강릉시 내 해변 위치 기록 자료만 가지고 확인한 순위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안목해변, 강문해변, 경포해변은 강릉하면 떠오르는 대표적인 해변가 답게 순위가 굉장히 높음. 반대로 순긋해변, 소돌해변, 순포해변, 하평해변, 남향진해변, 향호해변과 같이 버스터미널(교동)이나 강릉역(포남동)에서 거리가 멀고 인프라가 덜 형성되었을 수록 순위가 낮음. 버스터미널이나 강릉역에서 거리가 멀지 않으면서도 사람이 많이 몰리지 않는 곳을 선호한다면 사근진해변, 사천해변, 영진해변을 추천함.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52f7bd7b1a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52f7bd7b1a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결과 발표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df331328a7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df331328a7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각 테마별로 여행지 코스 추천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중앙동, 유천동, 교동: 강릉역(포남동) 기준 남동방향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6e552fcb8f_0_14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6e552fcb8f_0_14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조장 권용민: 데이터 크롤링을 통한 데이터 수집 및 정제, 진행 과정 정리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김윤성: 정제된 데이터 중 필요 없는 데이터를 제거(필터링), PPT 발표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최혜린: 수집된 데이터를 바탕으로 지표에 표시하는 데이터의 시각화, 진행 과정 발표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dfc3f57a0b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dfc3f57a0b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초당동, 강문동: 강릉역(포남동) 기준 북서쪽(경포해변, 강문해변 부근)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dfc3f57a0b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dfc3f57a0b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송정동, 남향진, 포남동: 강릉역(포남동) 기준 남서쪽(안목해변 부근)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df331328a7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8" name="Google Shape;568;gdf331328a7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6e552fcb8f_0_14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" name="Google Shape;585;g6e552fcb8f_0_14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한계점 1) 다른 통계자료에 비해 전체 집단의 갯수가 현저히 떨어지기 때문에 결과의 신뢰성이 떨어질 수 있음.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한계점 2) 인스타그램을 이용하여 분석한 데이터이기 때문에 인스타그램 주 사용자인 젊은 연령층(10대~30대) 위주의 결과임. 따라서 장년층들은 배제되었을 가능성이 높음.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한계점 3) 크롤링 한 데이터들 중 방문한 곳의 위치나 태그를 기록하지 않았을 수 있음. 또한 한 게시글에 같은 태그를 여러번 달았을 수도 있음. 이 또한 결과의 신뢰성이 떨어짐.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한계점 4) 문제 2) 문제 3)에서 제시했듯이 광고성 게시물, 불용어들이 완벽하게 필터링이 되지 못함.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6e552fcb8f_1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" name="Google Shape;602;g6e552fcb8f_1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6e552fcb8f_5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5" name="Google Shape;625;g6e552fcb8f_5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코드 관련 질문들을 최혜린 학우가 코드 정리 자료를 발표하면서 설명할 예정임.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질문이 없다면 코드 정리 자료 발표로 이동할 예정임.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52f7bd7b1a_13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52f7bd7b1a_13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발표 목차: 주제 선정 이유 및 목적 / 프로젝트 진행 과정 및 결과 설명 / 프로젝트의 한계점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6e552fcb8f_0_12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6e552fcb8f_0_12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6e552fcb8f_0_3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6e552fcb8f_0_3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주제 선정 이유: 휴가철을 맞아 강릉으로 놀러오는 사람들을 위해 강릉 여행 시, 강릉 현지인들이 가장 많이 찾는 식당, 카페, 관광명소를 직접 알아보기 위함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목표: 강릉시 공공포털사이트에서 추천해주는 것이 아닌 관광객들이 실제로 가장 많이 찾는 곳을 알아보고 여행 코스를 추천해주기 위함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dec9e0cf3d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dec9e0cf3d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프로젝트 진행 순서: 데이터 크롤링을 통해 인스타그램 게시물을 각 키워드별로 수집 / 수집한 데이터를 파이썬에 활용하기 쉽게 정리 및 정제 / HASHTAG 자료 중 필요 없는 TAG 제거 및 분석 / 정리된 데이터를 기반으로 시각화 자료 제작 / 분석된 총 결과물을 바탕으로 추천 동선 선정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6e552fcb8f_0_12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6e552fcb8f_0_12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6e552fcb8f_1_4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6e552fcb8f_1_4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크롤링 과정: #강릉여행, #강릉핫플레이스 #강릉가볼만한곳 TAG들 중 각각 1000개씩 게시물을 가져옴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가져온 정보: 날짜, 좋아요 수, 위치, HASHTAG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dec9e0cf3d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dec9e0cf3d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데이터 전처리 과정: 정제되어있지 않은 자료들을 데이터 프레임(리스트) 형식으로 만듦 / 리스트 형식으로 만든 TAG들 중 광고성 게시글을 확인 및 제거 / 특정 장소, 상호명 TAG를 제외한 나머지 TAG들을 제거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Relationship Id="rId5" Type="http://schemas.openxmlformats.org/officeDocument/2006/relationships/hyperlink" Target="https://stories.freepik.com/" TargetMode="Externa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 flipH="1">
            <a:off x="728125" y="63706"/>
            <a:ext cx="3478500" cy="3024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 flipH="1">
            <a:off x="728300" y="4296400"/>
            <a:ext cx="3804000" cy="5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/>
        </p:txBody>
      </p:sp>
      <p:grpSp>
        <p:nvGrpSpPr>
          <p:cNvPr id="11" name="Google Shape;11;p2"/>
          <p:cNvGrpSpPr/>
          <p:nvPr/>
        </p:nvGrpSpPr>
        <p:grpSpPr>
          <a:xfrm>
            <a:off x="76200" y="76200"/>
            <a:ext cx="8991600" cy="4991100"/>
            <a:chOff x="76200" y="76200"/>
            <a:chExt cx="8991600" cy="4991100"/>
          </a:xfrm>
        </p:grpSpPr>
        <p:sp>
          <p:nvSpPr>
            <p:cNvPr id="12" name="Google Shape;12;p2"/>
            <p:cNvSpPr/>
            <p:nvPr/>
          </p:nvSpPr>
          <p:spPr>
            <a:xfrm>
              <a:off x="76200" y="76200"/>
              <a:ext cx="270600" cy="270600"/>
            </a:xfrm>
            <a:prstGeom prst="mathPlus">
              <a:avLst>
                <a:gd fmla="val 658" name="adj1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8797200" y="76200"/>
              <a:ext cx="270600" cy="270600"/>
            </a:xfrm>
            <a:prstGeom prst="mathPlus">
              <a:avLst>
                <a:gd fmla="val 658" name="adj1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76200" y="4796700"/>
              <a:ext cx="270600" cy="270600"/>
            </a:xfrm>
            <a:prstGeom prst="mathPlus">
              <a:avLst>
                <a:gd fmla="val 658" name="adj1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8797200" y="4796700"/>
              <a:ext cx="270600" cy="270600"/>
            </a:xfrm>
            <a:prstGeom prst="mathPlus">
              <a:avLst>
                <a:gd fmla="val 658" name="adj1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oogle Shape;83;p11"/>
          <p:cNvGrpSpPr/>
          <p:nvPr/>
        </p:nvGrpSpPr>
        <p:grpSpPr>
          <a:xfrm>
            <a:off x="76200" y="76200"/>
            <a:ext cx="8991600" cy="4991100"/>
            <a:chOff x="76200" y="76200"/>
            <a:chExt cx="8991600" cy="4991100"/>
          </a:xfrm>
        </p:grpSpPr>
        <p:sp>
          <p:nvSpPr>
            <p:cNvPr id="84" name="Google Shape;84;p11"/>
            <p:cNvSpPr/>
            <p:nvPr/>
          </p:nvSpPr>
          <p:spPr>
            <a:xfrm>
              <a:off x="76200" y="76200"/>
              <a:ext cx="270600" cy="270600"/>
            </a:xfrm>
            <a:prstGeom prst="mathPlus">
              <a:avLst>
                <a:gd fmla="val 658" name="adj1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11"/>
            <p:cNvSpPr/>
            <p:nvPr/>
          </p:nvSpPr>
          <p:spPr>
            <a:xfrm>
              <a:off x="8797200" y="76200"/>
              <a:ext cx="270600" cy="270600"/>
            </a:xfrm>
            <a:prstGeom prst="mathPlus">
              <a:avLst>
                <a:gd fmla="val 658" name="adj1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11"/>
            <p:cNvSpPr/>
            <p:nvPr/>
          </p:nvSpPr>
          <p:spPr>
            <a:xfrm>
              <a:off x="76200" y="4796700"/>
              <a:ext cx="270600" cy="270600"/>
            </a:xfrm>
            <a:prstGeom prst="mathPlus">
              <a:avLst>
                <a:gd fmla="val 658" name="adj1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11"/>
            <p:cNvSpPr/>
            <p:nvPr/>
          </p:nvSpPr>
          <p:spPr>
            <a:xfrm>
              <a:off x="8797200" y="4796700"/>
              <a:ext cx="270600" cy="270600"/>
            </a:xfrm>
            <a:prstGeom prst="mathPlus">
              <a:avLst>
                <a:gd fmla="val 658" name="adj1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11"/>
          <p:cNvSpPr txBox="1"/>
          <p:nvPr>
            <p:ph idx="1" type="subTitle"/>
          </p:nvPr>
        </p:nvSpPr>
        <p:spPr>
          <a:xfrm>
            <a:off x="1734975" y="3204600"/>
            <a:ext cx="5674200" cy="59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89" name="Google Shape;89;p11"/>
          <p:cNvSpPr txBox="1"/>
          <p:nvPr>
            <p:ph hasCustomPrompt="1" type="title"/>
          </p:nvPr>
        </p:nvSpPr>
        <p:spPr>
          <a:xfrm>
            <a:off x="1027000" y="1765850"/>
            <a:ext cx="7089900" cy="1232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Font typeface="DM Sans"/>
              <a:buNone/>
              <a:defRPr sz="9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Font typeface="DM Sans"/>
              <a:buNone/>
              <a:defRPr sz="9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Font typeface="DM Sans"/>
              <a:buNone/>
              <a:defRPr sz="9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Font typeface="DM Sans"/>
              <a:buNone/>
              <a:defRPr sz="9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Font typeface="DM Sans"/>
              <a:buNone/>
              <a:defRPr sz="9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Font typeface="DM Sans"/>
              <a:buNone/>
              <a:defRPr sz="9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Font typeface="DM Sans"/>
              <a:buNone/>
              <a:defRPr sz="9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Font typeface="DM Sans"/>
              <a:buNone/>
              <a:defRPr sz="9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long list">
  <p:cSld name="BLANK_1">
    <p:bg>
      <p:bgPr>
        <a:solidFill>
          <a:schemeClr val="dk1"/>
        </a:solid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3"/>
          <p:cNvSpPr txBox="1"/>
          <p:nvPr>
            <p:ph idx="1" type="body"/>
          </p:nvPr>
        </p:nvSpPr>
        <p:spPr>
          <a:xfrm>
            <a:off x="720000" y="1273211"/>
            <a:ext cx="7703700" cy="324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atamaran Medium"/>
              <a:buAutoNum type="arabicPeriod"/>
              <a:defRPr sz="1200">
                <a:solidFill>
                  <a:schemeClr val="lt1"/>
                </a:solidFill>
              </a:defRPr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>
                <a:solidFill>
                  <a:schemeClr val="lt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romanLcPeriod"/>
              <a:defRPr>
                <a:solidFill>
                  <a:schemeClr val="lt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rabicPeriod"/>
              <a:defRPr>
                <a:solidFill>
                  <a:schemeClr val="lt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>
                <a:solidFill>
                  <a:schemeClr val="lt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romanLcPeriod"/>
              <a:defRPr>
                <a:solidFill>
                  <a:schemeClr val="lt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rabicPeriod"/>
              <a:defRPr>
                <a:solidFill>
                  <a:schemeClr val="lt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>
                <a:solidFill>
                  <a:schemeClr val="lt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Muli"/>
              <a:buAutoNum type="romanLcPeriod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3" name="Google Shape;93;p13"/>
          <p:cNvSpPr txBox="1"/>
          <p:nvPr>
            <p:ph type="ctrTitle"/>
          </p:nvPr>
        </p:nvSpPr>
        <p:spPr>
          <a:xfrm>
            <a:off x="1410600" y="501027"/>
            <a:ext cx="6322800" cy="39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grpSp>
        <p:nvGrpSpPr>
          <p:cNvPr id="94" name="Google Shape;94;p13"/>
          <p:cNvGrpSpPr/>
          <p:nvPr/>
        </p:nvGrpSpPr>
        <p:grpSpPr>
          <a:xfrm>
            <a:off x="76200" y="76200"/>
            <a:ext cx="8991600" cy="4991100"/>
            <a:chOff x="76200" y="76200"/>
            <a:chExt cx="8991600" cy="4991100"/>
          </a:xfrm>
        </p:grpSpPr>
        <p:sp>
          <p:nvSpPr>
            <p:cNvPr id="95" name="Google Shape;95;p13"/>
            <p:cNvSpPr/>
            <p:nvPr/>
          </p:nvSpPr>
          <p:spPr>
            <a:xfrm>
              <a:off x="76200" y="76200"/>
              <a:ext cx="270600" cy="270600"/>
            </a:xfrm>
            <a:prstGeom prst="mathPlus">
              <a:avLst>
                <a:gd fmla="val 658" name="adj1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96" name="Google Shape;96;p13"/>
            <p:cNvSpPr/>
            <p:nvPr/>
          </p:nvSpPr>
          <p:spPr>
            <a:xfrm>
              <a:off x="8797200" y="76200"/>
              <a:ext cx="270600" cy="270600"/>
            </a:xfrm>
            <a:prstGeom prst="mathPlus">
              <a:avLst>
                <a:gd fmla="val 658" name="adj1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97" name="Google Shape;97;p13"/>
            <p:cNvSpPr/>
            <p:nvPr/>
          </p:nvSpPr>
          <p:spPr>
            <a:xfrm>
              <a:off x="76200" y="4796700"/>
              <a:ext cx="270600" cy="270600"/>
            </a:xfrm>
            <a:prstGeom prst="mathPlus">
              <a:avLst>
                <a:gd fmla="val 658" name="adj1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98" name="Google Shape;98;p13"/>
            <p:cNvSpPr/>
            <p:nvPr/>
          </p:nvSpPr>
          <p:spPr>
            <a:xfrm>
              <a:off x="8797200" y="4796700"/>
              <a:ext cx="270600" cy="270600"/>
            </a:xfrm>
            <a:prstGeom prst="mathPlus">
              <a:avLst>
                <a:gd fmla="val 658" name="adj1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BLANK_1_2">
    <p:bg>
      <p:bgPr>
        <a:solidFill>
          <a:schemeClr val="dk1"/>
        </a:solid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4"/>
          <p:cNvSpPr txBox="1"/>
          <p:nvPr>
            <p:ph type="ctrTitle"/>
          </p:nvPr>
        </p:nvSpPr>
        <p:spPr>
          <a:xfrm>
            <a:off x="847500" y="618656"/>
            <a:ext cx="3253200" cy="36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2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01" name="Google Shape;101;p14"/>
          <p:cNvSpPr txBox="1"/>
          <p:nvPr>
            <p:ph idx="1" type="subTitle"/>
          </p:nvPr>
        </p:nvSpPr>
        <p:spPr>
          <a:xfrm>
            <a:off x="1325400" y="860565"/>
            <a:ext cx="2775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2" name="Google Shape;102;p14"/>
          <p:cNvSpPr txBox="1"/>
          <p:nvPr>
            <p:ph idx="2" type="ctrTitle"/>
          </p:nvPr>
        </p:nvSpPr>
        <p:spPr>
          <a:xfrm>
            <a:off x="847500" y="2118012"/>
            <a:ext cx="3253200" cy="45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2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03" name="Google Shape;103;p14"/>
          <p:cNvSpPr txBox="1"/>
          <p:nvPr>
            <p:ph idx="3" type="subTitle"/>
          </p:nvPr>
        </p:nvSpPr>
        <p:spPr>
          <a:xfrm>
            <a:off x="1325400" y="2453097"/>
            <a:ext cx="2775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4" name="Google Shape;104;p14"/>
          <p:cNvSpPr txBox="1"/>
          <p:nvPr>
            <p:ph idx="4" type="ctrTitle"/>
          </p:nvPr>
        </p:nvSpPr>
        <p:spPr>
          <a:xfrm>
            <a:off x="847500" y="3814099"/>
            <a:ext cx="3253200" cy="36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2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05" name="Google Shape;105;p14"/>
          <p:cNvSpPr txBox="1"/>
          <p:nvPr>
            <p:ph idx="5" type="subTitle"/>
          </p:nvPr>
        </p:nvSpPr>
        <p:spPr>
          <a:xfrm>
            <a:off x="1325400" y="4056000"/>
            <a:ext cx="2775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6" name="Google Shape;106;p14"/>
          <p:cNvSpPr txBox="1"/>
          <p:nvPr>
            <p:ph idx="6" type="ctrTitle"/>
          </p:nvPr>
        </p:nvSpPr>
        <p:spPr>
          <a:xfrm>
            <a:off x="5043325" y="618656"/>
            <a:ext cx="3253200" cy="36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2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07" name="Google Shape;107;p14"/>
          <p:cNvSpPr txBox="1"/>
          <p:nvPr>
            <p:ph idx="7" type="subTitle"/>
          </p:nvPr>
        </p:nvSpPr>
        <p:spPr>
          <a:xfrm>
            <a:off x="5043325" y="860565"/>
            <a:ext cx="2775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8" name="Google Shape;108;p14"/>
          <p:cNvSpPr txBox="1"/>
          <p:nvPr>
            <p:ph idx="8" type="ctrTitle"/>
          </p:nvPr>
        </p:nvSpPr>
        <p:spPr>
          <a:xfrm>
            <a:off x="5043325" y="2118012"/>
            <a:ext cx="3253200" cy="45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2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09" name="Google Shape;109;p14"/>
          <p:cNvSpPr txBox="1"/>
          <p:nvPr>
            <p:ph idx="9" type="subTitle"/>
          </p:nvPr>
        </p:nvSpPr>
        <p:spPr>
          <a:xfrm>
            <a:off x="5043325" y="2453097"/>
            <a:ext cx="2775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10" name="Google Shape;110;p14"/>
          <p:cNvSpPr txBox="1"/>
          <p:nvPr>
            <p:ph idx="13" type="ctrTitle"/>
          </p:nvPr>
        </p:nvSpPr>
        <p:spPr>
          <a:xfrm>
            <a:off x="5043325" y="3814099"/>
            <a:ext cx="3253200" cy="36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2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11" name="Google Shape;111;p14"/>
          <p:cNvSpPr txBox="1"/>
          <p:nvPr>
            <p:ph idx="14" type="subTitle"/>
          </p:nvPr>
        </p:nvSpPr>
        <p:spPr>
          <a:xfrm>
            <a:off x="5043325" y="4056001"/>
            <a:ext cx="2775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grpSp>
        <p:nvGrpSpPr>
          <p:cNvPr id="112" name="Google Shape;112;p14"/>
          <p:cNvGrpSpPr/>
          <p:nvPr/>
        </p:nvGrpSpPr>
        <p:grpSpPr>
          <a:xfrm>
            <a:off x="76200" y="76200"/>
            <a:ext cx="8991600" cy="4991100"/>
            <a:chOff x="76200" y="76200"/>
            <a:chExt cx="8991600" cy="4991100"/>
          </a:xfrm>
        </p:grpSpPr>
        <p:sp>
          <p:nvSpPr>
            <p:cNvPr id="113" name="Google Shape;113;p14"/>
            <p:cNvSpPr/>
            <p:nvPr/>
          </p:nvSpPr>
          <p:spPr>
            <a:xfrm>
              <a:off x="76200" y="76200"/>
              <a:ext cx="270600" cy="270600"/>
            </a:xfrm>
            <a:prstGeom prst="mathPlus">
              <a:avLst>
                <a:gd fmla="val 658" name="adj1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4"/>
            <p:cNvSpPr/>
            <p:nvPr/>
          </p:nvSpPr>
          <p:spPr>
            <a:xfrm>
              <a:off x="8797200" y="76200"/>
              <a:ext cx="270600" cy="270600"/>
            </a:xfrm>
            <a:prstGeom prst="mathPlus">
              <a:avLst>
                <a:gd fmla="val 658" name="adj1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4"/>
            <p:cNvSpPr/>
            <p:nvPr/>
          </p:nvSpPr>
          <p:spPr>
            <a:xfrm>
              <a:off x="76200" y="4796700"/>
              <a:ext cx="270600" cy="270600"/>
            </a:xfrm>
            <a:prstGeom prst="mathPlus">
              <a:avLst>
                <a:gd fmla="val 658" name="adj1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4"/>
            <p:cNvSpPr/>
            <p:nvPr/>
          </p:nvSpPr>
          <p:spPr>
            <a:xfrm>
              <a:off x="8797200" y="4796700"/>
              <a:ext cx="270600" cy="270600"/>
            </a:xfrm>
            <a:prstGeom prst="mathPlus">
              <a:avLst>
                <a:gd fmla="val 658" name="adj1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s">
  <p:cSld name="TITLE_AND_BODY_1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5"/>
          <p:cNvSpPr txBox="1"/>
          <p:nvPr>
            <p:ph idx="1" type="subTitle"/>
          </p:nvPr>
        </p:nvSpPr>
        <p:spPr>
          <a:xfrm flipH="1">
            <a:off x="4306525" y="3802275"/>
            <a:ext cx="4109400" cy="85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9" name="Google Shape;119;p15"/>
          <p:cNvSpPr txBox="1"/>
          <p:nvPr>
            <p:ph type="title"/>
          </p:nvPr>
        </p:nvSpPr>
        <p:spPr>
          <a:xfrm>
            <a:off x="1877426" y="468350"/>
            <a:ext cx="6538500" cy="167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4800"/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 sz="4800">
                <a:latin typeface="Roboto Slab"/>
                <a:ea typeface="Roboto Slab"/>
                <a:cs typeface="Roboto Slab"/>
                <a:sym typeface="Roboto Slab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 sz="4800">
                <a:latin typeface="Roboto Slab"/>
                <a:ea typeface="Roboto Slab"/>
                <a:cs typeface="Roboto Slab"/>
                <a:sym typeface="Roboto Slab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 sz="4800">
                <a:latin typeface="Roboto Slab"/>
                <a:ea typeface="Roboto Slab"/>
                <a:cs typeface="Roboto Slab"/>
                <a:sym typeface="Roboto Slab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 sz="4800">
                <a:latin typeface="Roboto Slab"/>
                <a:ea typeface="Roboto Slab"/>
                <a:cs typeface="Roboto Slab"/>
                <a:sym typeface="Roboto Slab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 sz="4800">
                <a:latin typeface="Roboto Slab"/>
                <a:ea typeface="Roboto Slab"/>
                <a:cs typeface="Roboto Slab"/>
                <a:sym typeface="Roboto Slab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 sz="4800">
                <a:latin typeface="Roboto Slab"/>
                <a:ea typeface="Roboto Slab"/>
                <a:cs typeface="Roboto Slab"/>
                <a:sym typeface="Roboto Slab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 sz="4800">
                <a:latin typeface="Roboto Slab"/>
                <a:ea typeface="Roboto Slab"/>
                <a:cs typeface="Roboto Slab"/>
                <a:sym typeface="Roboto Slab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 sz="4800"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grpSp>
        <p:nvGrpSpPr>
          <p:cNvPr id="120" name="Google Shape;120;p15"/>
          <p:cNvGrpSpPr/>
          <p:nvPr/>
        </p:nvGrpSpPr>
        <p:grpSpPr>
          <a:xfrm>
            <a:off x="76200" y="76200"/>
            <a:ext cx="8991600" cy="4991100"/>
            <a:chOff x="76200" y="76200"/>
            <a:chExt cx="8991600" cy="4991100"/>
          </a:xfrm>
        </p:grpSpPr>
        <p:sp>
          <p:nvSpPr>
            <p:cNvPr id="121" name="Google Shape;121;p15"/>
            <p:cNvSpPr/>
            <p:nvPr/>
          </p:nvSpPr>
          <p:spPr>
            <a:xfrm>
              <a:off x="76200" y="76200"/>
              <a:ext cx="270600" cy="270600"/>
            </a:xfrm>
            <a:prstGeom prst="mathPlus">
              <a:avLst>
                <a:gd fmla="val 658" name="adj1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5"/>
            <p:cNvSpPr/>
            <p:nvPr/>
          </p:nvSpPr>
          <p:spPr>
            <a:xfrm>
              <a:off x="8797200" y="76200"/>
              <a:ext cx="270600" cy="270600"/>
            </a:xfrm>
            <a:prstGeom prst="mathPlus">
              <a:avLst>
                <a:gd fmla="val 658" name="adj1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5"/>
            <p:cNvSpPr/>
            <p:nvPr/>
          </p:nvSpPr>
          <p:spPr>
            <a:xfrm>
              <a:off x="76200" y="4796700"/>
              <a:ext cx="270600" cy="270600"/>
            </a:xfrm>
            <a:prstGeom prst="mathPlus">
              <a:avLst>
                <a:gd fmla="val 658" name="adj1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5"/>
            <p:cNvSpPr/>
            <p:nvPr/>
          </p:nvSpPr>
          <p:spPr>
            <a:xfrm>
              <a:off x="8797200" y="4796700"/>
              <a:ext cx="270600" cy="270600"/>
            </a:xfrm>
            <a:prstGeom prst="mathPlus">
              <a:avLst>
                <a:gd fmla="val 658" name="adj1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5"/>
          <p:cNvSpPr txBox="1"/>
          <p:nvPr>
            <p:ph idx="2" type="subTitle"/>
          </p:nvPr>
        </p:nvSpPr>
        <p:spPr>
          <a:xfrm flipH="1">
            <a:off x="4306525" y="2362375"/>
            <a:ext cx="4109400" cy="85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BLANK_1_1">
    <p:bg>
      <p:bgPr>
        <a:solidFill>
          <a:schemeClr val="dk1"/>
        </a:solid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6"/>
          <p:cNvSpPr txBox="1"/>
          <p:nvPr>
            <p:ph type="ctrTitle"/>
          </p:nvPr>
        </p:nvSpPr>
        <p:spPr>
          <a:xfrm>
            <a:off x="978500" y="3193650"/>
            <a:ext cx="1637100" cy="421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ans"/>
              <a:buNone/>
              <a:defRPr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ans"/>
              <a:buNone/>
              <a:defRPr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ans"/>
              <a:buNone/>
              <a:defRPr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ans"/>
              <a:buNone/>
              <a:defRPr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ans"/>
              <a:buNone/>
              <a:defRPr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ans"/>
              <a:buNone/>
              <a:defRPr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ans"/>
              <a:buNone/>
              <a:defRPr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ans"/>
              <a:buNone/>
              <a:defRPr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28" name="Google Shape;128;p16"/>
          <p:cNvSpPr txBox="1"/>
          <p:nvPr>
            <p:ph idx="1" type="subTitle"/>
          </p:nvPr>
        </p:nvSpPr>
        <p:spPr>
          <a:xfrm>
            <a:off x="720050" y="3614847"/>
            <a:ext cx="2154000" cy="7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9" name="Google Shape;129;p16"/>
          <p:cNvSpPr txBox="1"/>
          <p:nvPr>
            <p:ph idx="2" type="ctrTitle"/>
          </p:nvPr>
        </p:nvSpPr>
        <p:spPr>
          <a:xfrm>
            <a:off x="3753413" y="3193650"/>
            <a:ext cx="1637100" cy="421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ans"/>
              <a:buNone/>
              <a:defRPr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ans"/>
              <a:buNone/>
              <a:defRPr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ans"/>
              <a:buNone/>
              <a:defRPr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ans"/>
              <a:buNone/>
              <a:defRPr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ans"/>
              <a:buNone/>
              <a:defRPr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ans"/>
              <a:buNone/>
              <a:defRPr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ans"/>
              <a:buNone/>
              <a:defRPr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ans"/>
              <a:buNone/>
              <a:defRPr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30" name="Google Shape;130;p16"/>
          <p:cNvSpPr txBox="1"/>
          <p:nvPr>
            <p:ph idx="3" type="subTitle"/>
          </p:nvPr>
        </p:nvSpPr>
        <p:spPr>
          <a:xfrm>
            <a:off x="3494963" y="3614847"/>
            <a:ext cx="2154000" cy="7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1" name="Google Shape;131;p16"/>
          <p:cNvSpPr txBox="1"/>
          <p:nvPr>
            <p:ph idx="4" type="ctrTitle"/>
          </p:nvPr>
        </p:nvSpPr>
        <p:spPr>
          <a:xfrm>
            <a:off x="6528356" y="3193650"/>
            <a:ext cx="1637100" cy="421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ans"/>
              <a:buNone/>
              <a:defRPr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ans"/>
              <a:buNone/>
              <a:defRPr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ans"/>
              <a:buNone/>
              <a:defRPr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ans"/>
              <a:buNone/>
              <a:defRPr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ans"/>
              <a:buNone/>
              <a:defRPr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ans"/>
              <a:buNone/>
              <a:defRPr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ans"/>
              <a:buNone/>
              <a:defRPr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ans"/>
              <a:buNone/>
              <a:defRPr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32" name="Google Shape;132;p16"/>
          <p:cNvSpPr txBox="1"/>
          <p:nvPr>
            <p:ph idx="5" type="subTitle"/>
          </p:nvPr>
        </p:nvSpPr>
        <p:spPr>
          <a:xfrm>
            <a:off x="6269906" y="3614847"/>
            <a:ext cx="2154000" cy="7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grpSp>
        <p:nvGrpSpPr>
          <p:cNvPr id="133" name="Google Shape;133;p16"/>
          <p:cNvGrpSpPr/>
          <p:nvPr/>
        </p:nvGrpSpPr>
        <p:grpSpPr>
          <a:xfrm>
            <a:off x="76200" y="76200"/>
            <a:ext cx="8991600" cy="4991100"/>
            <a:chOff x="76200" y="76200"/>
            <a:chExt cx="8991600" cy="4991100"/>
          </a:xfrm>
        </p:grpSpPr>
        <p:sp>
          <p:nvSpPr>
            <p:cNvPr id="134" name="Google Shape;134;p16"/>
            <p:cNvSpPr/>
            <p:nvPr/>
          </p:nvSpPr>
          <p:spPr>
            <a:xfrm>
              <a:off x="76200" y="76200"/>
              <a:ext cx="270600" cy="270600"/>
            </a:xfrm>
            <a:prstGeom prst="mathPlus">
              <a:avLst>
                <a:gd fmla="val 658" name="adj1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35" name="Google Shape;135;p16"/>
            <p:cNvSpPr/>
            <p:nvPr/>
          </p:nvSpPr>
          <p:spPr>
            <a:xfrm>
              <a:off x="8797200" y="76200"/>
              <a:ext cx="270600" cy="270600"/>
            </a:xfrm>
            <a:prstGeom prst="mathPlus">
              <a:avLst>
                <a:gd fmla="val 658" name="adj1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36" name="Google Shape;136;p16"/>
            <p:cNvSpPr/>
            <p:nvPr/>
          </p:nvSpPr>
          <p:spPr>
            <a:xfrm>
              <a:off x="76200" y="4796700"/>
              <a:ext cx="270600" cy="270600"/>
            </a:xfrm>
            <a:prstGeom prst="mathPlus">
              <a:avLst>
                <a:gd fmla="val 658" name="adj1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37" name="Google Shape;137;p16"/>
            <p:cNvSpPr/>
            <p:nvPr/>
          </p:nvSpPr>
          <p:spPr>
            <a:xfrm>
              <a:off x="8797200" y="4796700"/>
              <a:ext cx="270600" cy="270600"/>
            </a:xfrm>
            <a:prstGeom prst="mathPlus">
              <a:avLst>
                <a:gd fmla="val 658" name="adj1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</p:grpSp>
      <p:sp>
        <p:nvSpPr>
          <p:cNvPr id="138" name="Google Shape;138;p16"/>
          <p:cNvSpPr txBox="1"/>
          <p:nvPr>
            <p:ph idx="6" type="ctrTitle"/>
          </p:nvPr>
        </p:nvSpPr>
        <p:spPr>
          <a:xfrm>
            <a:off x="1410611" y="490996"/>
            <a:ext cx="63228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_1">
    <p:bg>
      <p:bgPr>
        <a:solidFill>
          <a:schemeClr val="dk1"/>
        </a:soli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7"/>
          <p:cNvSpPr txBox="1"/>
          <p:nvPr>
            <p:ph type="ctrTitle"/>
          </p:nvPr>
        </p:nvSpPr>
        <p:spPr>
          <a:xfrm>
            <a:off x="1676700" y="4140210"/>
            <a:ext cx="5790600" cy="577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 sz="1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 sz="1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 sz="1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 sz="1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 sz="1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 sz="1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 sz="1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 sz="1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41" name="Google Shape;141;p17"/>
          <p:cNvSpPr txBox="1"/>
          <p:nvPr>
            <p:ph idx="1" type="subTitle"/>
          </p:nvPr>
        </p:nvSpPr>
        <p:spPr>
          <a:xfrm>
            <a:off x="1676700" y="1738500"/>
            <a:ext cx="5790600" cy="16665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</a:defRPr>
            </a:lvl9pPr>
          </a:lstStyle>
          <a:p/>
        </p:txBody>
      </p:sp>
      <p:grpSp>
        <p:nvGrpSpPr>
          <p:cNvPr id="142" name="Google Shape;142;p17"/>
          <p:cNvGrpSpPr/>
          <p:nvPr/>
        </p:nvGrpSpPr>
        <p:grpSpPr>
          <a:xfrm>
            <a:off x="76200" y="76200"/>
            <a:ext cx="8991600" cy="4991100"/>
            <a:chOff x="76200" y="76200"/>
            <a:chExt cx="8991600" cy="4991100"/>
          </a:xfrm>
        </p:grpSpPr>
        <p:sp>
          <p:nvSpPr>
            <p:cNvPr id="143" name="Google Shape;143;p17"/>
            <p:cNvSpPr/>
            <p:nvPr/>
          </p:nvSpPr>
          <p:spPr>
            <a:xfrm>
              <a:off x="76200" y="76200"/>
              <a:ext cx="270600" cy="270600"/>
            </a:xfrm>
            <a:prstGeom prst="mathPlus">
              <a:avLst>
                <a:gd fmla="val 658" name="adj1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44" name="Google Shape;144;p17"/>
            <p:cNvSpPr/>
            <p:nvPr/>
          </p:nvSpPr>
          <p:spPr>
            <a:xfrm>
              <a:off x="8797200" y="76200"/>
              <a:ext cx="270600" cy="270600"/>
            </a:xfrm>
            <a:prstGeom prst="mathPlus">
              <a:avLst>
                <a:gd fmla="val 658" name="adj1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45" name="Google Shape;145;p17"/>
            <p:cNvSpPr/>
            <p:nvPr/>
          </p:nvSpPr>
          <p:spPr>
            <a:xfrm>
              <a:off x="76200" y="4796700"/>
              <a:ext cx="270600" cy="270600"/>
            </a:xfrm>
            <a:prstGeom prst="mathPlus">
              <a:avLst>
                <a:gd fmla="val 658" name="adj1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46" name="Google Shape;146;p17"/>
            <p:cNvSpPr/>
            <p:nvPr/>
          </p:nvSpPr>
          <p:spPr>
            <a:xfrm>
              <a:off x="8797200" y="4796700"/>
              <a:ext cx="270600" cy="270600"/>
            </a:xfrm>
            <a:prstGeom prst="mathPlus">
              <a:avLst>
                <a:gd fmla="val 658" name="adj1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ONE_COLUMN_TEXT_1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8"/>
          <p:cNvSpPr txBox="1"/>
          <p:nvPr>
            <p:ph type="ctrTitle"/>
          </p:nvPr>
        </p:nvSpPr>
        <p:spPr>
          <a:xfrm>
            <a:off x="720000" y="809925"/>
            <a:ext cx="3453000" cy="129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8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grpSp>
        <p:nvGrpSpPr>
          <p:cNvPr id="149" name="Google Shape;149;p18"/>
          <p:cNvGrpSpPr/>
          <p:nvPr/>
        </p:nvGrpSpPr>
        <p:grpSpPr>
          <a:xfrm>
            <a:off x="76200" y="76200"/>
            <a:ext cx="8991600" cy="4991100"/>
            <a:chOff x="76200" y="76200"/>
            <a:chExt cx="8991600" cy="4991100"/>
          </a:xfrm>
        </p:grpSpPr>
        <p:sp>
          <p:nvSpPr>
            <p:cNvPr id="150" name="Google Shape;150;p18"/>
            <p:cNvSpPr/>
            <p:nvPr/>
          </p:nvSpPr>
          <p:spPr>
            <a:xfrm>
              <a:off x="76200" y="76200"/>
              <a:ext cx="270600" cy="270600"/>
            </a:xfrm>
            <a:prstGeom prst="mathPlus">
              <a:avLst>
                <a:gd fmla="val 658" name="adj1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8"/>
            <p:cNvSpPr/>
            <p:nvPr/>
          </p:nvSpPr>
          <p:spPr>
            <a:xfrm>
              <a:off x="8797200" y="76200"/>
              <a:ext cx="270600" cy="270600"/>
            </a:xfrm>
            <a:prstGeom prst="mathPlus">
              <a:avLst>
                <a:gd fmla="val 658" name="adj1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8"/>
            <p:cNvSpPr/>
            <p:nvPr/>
          </p:nvSpPr>
          <p:spPr>
            <a:xfrm>
              <a:off x="76200" y="4796700"/>
              <a:ext cx="270600" cy="270600"/>
            </a:xfrm>
            <a:prstGeom prst="mathPlus">
              <a:avLst>
                <a:gd fmla="val 658" name="adj1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8"/>
            <p:cNvSpPr/>
            <p:nvPr/>
          </p:nvSpPr>
          <p:spPr>
            <a:xfrm>
              <a:off x="8797200" y="4796700"/>
              <a:ext cx="270600" cy="270600"/>
            </a:xfrm>
            <a:prstGeom prst="mathPlus">
              <a:avLst>
                <a:gd fmla="val 658" name="adj1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ONE_COLUMN_TEXT_1_1">
    <p:bg>
      <p:bgPr>
        <a:solidFill>
          <a:schemeClr val="dk1"/>
        </a:solid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9"/>
          <p:cNvSpPr txBox="1"/>
          <p:nvPr>
            <p:ph idx="1" type="subTitle"/>
          </p:nvPr>
        </p:nvSpPr>
        <p:spPr>
          <a:xfrm>
            <a:off x="720050" y="3855035"/>
            <a:ext cx="2154000" cy="754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6" name="Google Shape;156;p19"/>
          <p:cNvSpPr txBox="1"/>
          <p:nvPr>
            <p:ph idx="2" type="subTitle"/>
          </p:nvPr>
        </p:nvSpPr>
        <p:spPr>
          <a:xfrm>
            <a:off x="3494960" y="3855035"/>
            <a:ext cx="2154000" cy="754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7" name="Google Shape;157;p19"/>
          <p:cNvSpPr txBox="1"/>
          <p:nvPr>
            <p:ph idx="3" type="subTitle"/>
          </p:nvPr>
        </p:nvSpPr>
        <p:spPr>
          <a:xfrm>
            <a:off x="6279600" y="3855035"/>
            <a:ext cx="2154000" cy="754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8" name="Google Shape;158;p19"/>
          <p:cNvSpPr txBox="1"/>
          <p:nvPr>
            <p:ph idx="4" type="subTitle"/>
          </p:nvPr>
        </p:nvSpPr>
        <p:spPr>
          <a:xfrm>
            <a:off x="1492950" y="3439023"/>
            <a:ext cx="608100" cy="302100"/>
          </a:xfrm>
          <a:prstGeom prst="rect">
            <a:avLst/>
          </a:prstGeom>
          <a:noFill/>
        </p:spPr>
        <p:txBody>
          <a:bodyPr anchorCtr="0" anchor="ctr" bIns="0" lIns="91425" spcFirstLastPara="1" rIns="91425" wrap="square" tIns="900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b="1" sz="1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59" name="Google Shape;159;p19"/>
          <p:cNvSpPr txBox="1"/>
          <p:nvPr>
            <p:ph idx="5" type="subTitle"/>
          </p:nvPr>
        </p:nvSpPr>
        <p:spPr>
          <a:xfrm>
            <a:off x="4267911" y="3439023"/>
            <a:ext cx="608100" cy="302100"/>
          </a:xfrm>
          <a:prstGeom prst="rect">
            <a:avLst/>
          </a:prstGeom>
          <a:noFill/>
        </p:spPr>
        <p:txBody>
          <a:bodyPr anchorCtr="0" anchor="ctr" bIns="0" lIns="91425" spcFirstLastPara="1" rIns="91425" wrap="square" tIns="900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b="1" sz="1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60" name="Google Shape;160;p19"/>
          <p:cNvSpPr txBox="1"/>
          <p:nvPr>
            <p:ph idx="6" type="subTitle"/>
          </p:nvPr>
        </p:nvSpPr>
        <p:spPr>
          <a:xfrm>
            <a:off x="7052550" y="3439023"/>
            <a:ext cx="608100" cy="302100"/>
          </a:xfrm>
          <a:prstGeom prst="rect">
            <a:avLst/>
          </a:prstGeom>
          <a:noFill/>
        </p:spPr>
        <p:txBody>
          <a:bodyPr anchorCtr="0" anchor="ctr" bIns="0" lIns="91425" spcFirstLastPara="1" rIns="91425" wrap="square" tIns="900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b="1" sz="1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61" name="Google Shape;161;p19"/>
          <p:cNvSpPr txBox="1"/>
          <p:nvPr>
            <p:ph idx="7" type="subTitle"/>
          </p:nvPr>
        </p:nvSpPr>
        <p:spPr>
          <a:xfrm>
            <a:off x="720050" y="2071225"/>
            <a:ext cx="2154000" cy="754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2" name="Google Shape;162;p19"/>
          <p:cNvSpPr txBox="1"/>
          <p:nvPr>
            <p:ph idx="8" type="subTitle"/>
          </p:nvPr>
        </p:nvSpPr>
        <p:spPr>
          <a:xfrm>
            <a:off x="3494960" y="2071225"/>
            <a:ext cx="2154000" cy="754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3" name="Google Shape;163;p19"/>
          <p:cNvSpPr txBox="1"/>
          <p:nvPr>
            <p:ph idx="9" type="subTitle"/>
          </p:nvPr>
        </p:nvSpPr>
        <p:spPr>
          <a:xfrm>
            <a:off x="6279600" y="2071225"/>
            <a:ext cx="2154000" cy="754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4" name="Google Shape;164;p19"/>
          <p:cNvSpPr txBox="1"/>
          <p:nvPr>
            <p:ph idx="13" type="subTitle"/>
          </p:nvPr>
        </p:nvSpPr>
        <p:spPr>
          <a:xfrm>
            <a:off x="1492950" y="1655200"/>
            <a:ext cx="608100" cy="302100"/>
          </a:xfrm>
          <a:prstGeom prst="rect">
            <a:avLst/>
          </a:prstGeom>
          <a:noFill/>
        </p:spPr>
        <p:txBody>
          <a:bodyPr anchorCtr="0" anchor="ctr" bIns="0" lIns="91425" spcFirstLastPara="1" rIns="91425" wrap="square" tIns="900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b="1" sz="1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65" name="Google Shape;165;p19"/>
          <p:cNvSpPr txBox="1"/>
          <p:nvPr>
            <p:ph idx="14" type="subTitle"/>
          </p:nvPr>
        </p:nvSpPr>
        <p:spPr>
          <a:xfrm>
            <a:off x="4267911" y="1655200"/>
            <a:ext cx="608100" cy="302100"/>
          </a:xfrm>
          <a:prstGeom prst="rect">
            <a:avLst/>
          </a:prstGeom>
          <a:noFill/>
        </p:spPr>
        <p:txBody>
          <a:bodyPr anchorCtr="0" anchor="ctr" bIns="0" lIns="91425" spcFirstLastPara="1" rIns="91425" wrap="square" tIns="900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b="1" sz="1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66" name="Google Shape;166;p19"/>
          <p:cNvSpPr txBox="1"/>
          <p:nvPr>
            <p:ph idx="15" type="subTitle"/>
          </p:nvPr>
        </p:nvSpPr>
        <p:spPr>
          <a:xfrm>
            <a:off x="7052550" y="1655200"/>
            <a:ext cx="608100" cy="302100"/>
          </a:xfrm>
          <a:prstGeom prst="rect">
            <a:avLst/>
          </a:prstGeom>
          <a:noFill/>
        </p:spPr>
        <p:txBody>
          <a:bodyPr anchorCtr="0" anchor="ctr" bIns="0" lIns="91425" spcFirstLastPara="1" rIns="91425" wrap="square" tIns="900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b="1" sz="1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grpSp>
        <p:nvGrpSpPr>
          <p:cNvPr id="167" name="Google Shape;167;p19"/>
          <p:cNvGrpSpPr/>
          <p:nvPr/>
        </p:nvGrpSpPr>
        <p:grpSpPr>
          <a:xfrm>
            <a:off x="76200" y="76200"/>
            <a:ext cx="8991600" cy="4991100"/>
            <a:chOff x="76200" y="76200"/>
            <a:chExt cx="8991600" cy="4991100"/>
          </a:xfrm>
        </p:grpSpPr>
        <p:sp>
          <p:nvSpPr>
            <p:cNvPr id="168" name="Google Shape;168;p19"/>
            <p:cNvSpPr/>
            <p:nvPr/>
          </p:nvSpPr>
          <p:spPr>
            <a:xfrm>
              <a:off x="76200" y="76200"/>
              <a:ext cx="270600" cy="270600"/>
            </a:xfrm>
            <a:prstGeom prst="mathPlus">
              <a:avLst>
                <a:gd fmla="val 658" name="adj1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69" name="Google Shape;169;p19"/>
            <p:cNvSpPr/>
            <p:nvPr/>
          </p:nvSpPr>
          <p:spPr>
            <a:xfrm>
              <a:off x="8797200" y="76200"/>
              <a:ext cx="270600" cy="270600"/>
            </a:xfrm>
            <a:prstGeom prst="mathPlus">
              <a:avLst>
                <a:gd fmla="val 658" name="adj1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70" name="Google Shape;170;p19"/>
            <p:cNvSpPr/>
            <p:nvPr/>
          </p:nvSpPr>
          <p:spPr>
            <a:xfrm>
              <a:off x="76200" y="4796700"/>
              <a:ext cx="270600" cy="270600"/>
            </a:xfrm>
            <a:prstGeom prst="mathPlus">
              <a:avLst>
                <a:gd fmla="val 658" name="adj1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71" name="Google Shape;171;p19"/>
            <p:cNvSpPr/>
            <p:nvPr/>
          </p:nvSpPr>
          <p:spPr>
            <a:xfrm>
              <a:off x="8797200" y="4796700"/>
              <a:ext cx="270600" cy="270600"/>
            </a:xfrm>
            <a:prstGeom prst="mathPlus">
              <a:avLst>
                <a:gd fmla="val 658" name="adj1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</p:grpSp>
      <p:sp>
        <p:nvSpPr>
          <p:cNvPr id="172" name="Google Shape;172;p19"/>
          <p:cNvSpPr txBox="1"/>
          <p:nvPr>
            <p:ph type="ctrTitle"/>
          </p:nvPr>
        </p:nvSpPr>
        <p:spPr>
          <a:xfrm>
            <a:off x="1410611" y="490996"/>
            <a:ext cx="63228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ONE_COLUMN_TEXT_1_1_1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0"/>
          <p:cNvSpPr txBox="1"/>
          <p:nvPr>
            <p:ph idx="1" type="subTitle"/>
          </p:nvPr>
        </p:nvSpPr>
        <p:spPr>
          <a:xfrm>
            <a:off x="1654526" y="3966649"/>
            <a:ext cx="2708100" cy="754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175" name="Google Shape;175;p20"/>
          <p:cNvSpPr txBox="1"/>
          <p:nvPr>
            <p:ph idx="2" type="subTitle"/>
          </p:nvPr>
        </p:nvSpPr>
        <p:spPr>
          <a:xfrm>
            <a:off x="5715850" y="3966654"/>
            <a:ext cx="2708100" cy="754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176" name="Google Shape;176;p20"/>
          <p:cNvSpPr txBox="1"/>
          <p:nvPr>
            <p:ph idx="3" type="subTitle"/>
          </p:nvPr>
        </p:nvSpPr>
        <p:spPr>
          <a:xfrm>
            <a:off x="1654526" y="3628140"/>
            <a:ext cx="2708100" cy="473100"/>
          </a:xfrm>
          <a:prstGeom prst="rect">
            <a:avLst/>
          </a:prstGeom>
          <a:noFill/>
        </p:spPr>
        <p:txBody>
          <a:bodyPr anchorCtr="0" anchor="b" bIns="0" lIns="91425" spcFirstLastPara="1" rIns="91425" wrap="square" tIns="900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DM Sans"/>
                <a:ea typeface="DM Sans"/>
                <a:cs typeface="DM Sans"/>
                <a:sym typeface="DM Sans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600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600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600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600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600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600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600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b="1" sz="16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77" name="Google Shape;177;p20"/>
          <p:cNvSpPr txBox="1"/>
          <p:nvPr>
            <p:ph idx="4" type="subTitle"/>
          </p:nvPr>
        </p:nvSpPr>
        <p:spPr>
          <a:xfrm>
            <a:off x="5715851" y="3628148"/>
            <a:ext cx="2708100" cy="473100"/>
          </a:xfrm>
          <a:prstGeom prst="rect">
            <a:avLst/>
          </a:prstGeom>
          <a:noFill/>
        </p:spPr>
        <p:txBody>
          <a:bodyPr anchorCtr="0" anchor="b" bIns="0" lIns="91425" spcFirstLastPara="1" rIns="91425" wrap="square" tIns="900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DM Sans"/>
                <a:ea typeface="DM Sans"/>
                <a:cs typeface="DM Sans"/>
                <a:sym typeface="DM Sans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600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600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600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600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600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600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600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b="1" sz="16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78" name="Google Shape;178;p20"/>
          <p:cNvSpPr txBox="1"/>
          <p:nvPr>
            <p:ph idx="5" type="subTitle"/>
          </p:nvPr>
        </p:nvSpPr>
        <p:spPr>
          <a:xfrm>
            <a:off x="1654526" y="2259747"/>
            <a:ext cx="2708100" cy="754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179" name="Google Shape;179;p20"/>
          <p:cNvSpPr txBox="1"/>
          <p:nvPr>
            <p:ph idx="6" type="subTitle"/>
          </p:nvPr>
        </p:nvSpPr>
        <p:spPr>
          <a:xfrm>
            <a:off x="5715850" y="2259748"/>
            <a:ext cx="2708100" cy="754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180" name="Google Shape;180;p20"/>
          <p:cNvSpPr txBox="1"/>
          <p:nvPr>
            <p:ph idx="7" type="subTitle"/>
          </p:nvPr>
        </p:nvSpPr>
        <p:spPr>
          <a:xfrm>
            <a:off x="1654526" y="1921249"/>
            <a:ext cx="2708100" cy="473100"/>
          </a:xfrm>
          <a:prstGeom prst="rect">
            <a:avLst/>
          </a:prstGeom>
          <a:noFill/>
        </p:spPr>
        <p:txBody>
          <a:bodyPr anchorCtr="0" anchor="b" bIns="0" lIns="91425" spcFirstLastPara="1" rIns="91425" wrap="square" tIns="900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DM Sans"/>
                <a:ea typeface="DM Sans"/>
                <a:cs typeface="DM Sans"/>
                <a:sym typeface="DM Sans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600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600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600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600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600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600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600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b="1" sz="16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81" name="Google Shape;181;p20"/>
          <p:cNvSpPr txBox="1"/>
          <p:nvPr>
            <p:ph idx="8" type="subTitle"/>
          </p:nvPr>
        </p:nvSpPr>
        <p:spPr>
          <a:xfrm>
            <a:off x="5715851" y="1921249"/>
            <a:ext cx="2708100" cy="473100"/>
          </a:xfrm>
          <a:prstGeom prst="rect">
            <a:avLst/>
          </a:prstGeom>
          <a:noFill/>
        </p:spPr>
        <p:txBody>
          <a:bodyPr anchorCtr="0" anchor="b" bIns="0" lIns="91425" spcFirstLastPara="1" rIns="91425" wrap="square" tIns="900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DM Sans"/>
                <a:ea typeface="DM Sans"/>
                <a:cs typeface="DM Sans"/>
                <a:sym typeface="DM Sans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600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600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600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600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600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600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600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b="1" sz="16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grpSp>
        <p:nvGrpSpPr>
          <p:cNvPr id="182" name="Google Shape;182;p20"/>
          <p:cNvGrpSpPr/>
          <p:nvPr/>
        </p:nvGrpSpPr>
        <p:grpSpPr>
          <a:xfrm>
            <a:off x="76200" y="76200"/>
            <a:ext cx="8991600" cy="4991100"/>
            <a:chOff x="76200" y="76200"/>
            <a:chExt cx="8991600" cy="4991100"/>
          </a:xfrm>
        </p:grpSpPr>
        <p:sp>
          <p:nvSpPr>
            <p:cNvPr id="183" name="Google Shape;183;p20"/>
            <p:cNvSpPr/>
            <p:nvPr/>
          </p:nvSpPr>
          <p:spPr>
            <a:xfrm>
              <a:off x="76200" y="76200"/>
              <a:ext cx="270600" cy="270600"/>
            </a:xfrm>
            <a:prstGeom prst="mathPlus">
              <a:avLst>
                <a:gd fmla="val 658" name="adj1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20"/>
            <p:cNvSpPr/>
            <p:nvPr/>
          </p:nvSpPr>
          <p:spPr>
            <a:xfrm>
              <a:off x="8797200" y="76200"/>
              <a:ext cx="270600" cy="270600"/>
            </a:xfrm>
            <a:prstGeom prst="mathPlus">
              <a:avLst>
                <a:gd fmla="val 658" name="adj1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20"/>
            <p:cNvSpPr/>
            <p:nvPr/>
          </p:nvSpPr>
          <p:spPr>
            <a:xfrm>
              <a:off x="76200" y="4796700"/>
              <a:ext cx="270600" cy="270600"/>
            </a:xfrm>
            <a:prstGeom prst="mathPlus">
              <a:avLst>
                <a:gd fmla="val 658" name="adj1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20"/>
            <p:cNvSpPr/>
            <p:nvPr/>
          </p:nvSpPr>
          <p:spPr>
            <a:xfrm>
              <a:off x="8797200" y="4796700"/>
              <a:ext cx="270600" cy="270600"/>
            </a:xfrm>
            <a:prstGeom prst="mathPlus">
              <a:avLst>
                <a:gd fmla="val 658" name="adj1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7" name="Google Shape;187;p20"/>
          <p:cNvSpPr txBox="1"/>
          <p:nvPr>
            <p:ph type="ctrTitle"/>
          </p:nvPr>
        </p:nvSpPr>
        <p:spPr>
          <a:xfrm>
            <a:off x="1410611" y="490996"/>
            <a:ext cx="63228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/>
          <p:nvPr>
            <p:ph type="title"/>
          </p:nvPr>
        </p:nvSpPr>
        <p:spPr>
          <a:xfrm>
            <a:off x="720000" y="2549375"/>
            <a:ext cx="4494600" cy="171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8" name="Google Shape;18;p3"/>
          <p:cNvSpPr txBox="1"/>
          <p:nvPr>
            <p:ph idx="1" type="subTitle"/>
          </p:nvPr>
        </p:nvSpPr>
        <p:spPr>
          <a:xfrm>
            <a:off x="720000" y="4335225"/>
            <a:ext cx="2956800" cy="49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9" name="Google Shape;19;p3"/>
          <p:cNvSpPr txBox="1"/>
          <p:nvPr>
            <p:ph hasCustomPrompt="1" idx="2" type="title"/>
          </p:nvPr>
        </p:nvSpPr>
        <p:spPr>
          <a:xfrm>
            <a:off x="720000" y="524500"/>
            <a:ext cx="3468900" cy="1104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7200"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t>xx%</a:t>
            </a:r>
          </a:p>
        </p:txBody>
      </p:sp>
      <p:grpSp>
        <p:nvGrpSpPr>
          <p:cNvPr id="20" name="Google Shape;20;p3"/>
          <p:cNvGrpSpPr/>
          <p:nvPr/>
        </p:nvGrpSpPr>
        <p:grpSpPr>
          <a:xfrm>
            <a:off x="76200" y="76200"/>
            <a:ext cx="8991600" cy="4991100"/>
            <a:chOff x="76200" y="76200"/>
            <a:chExt cx="8991600" cy="4991100"/>
          </a:xfrm>
        </p:grpSpPr>
        <p:sp>
          <p:nvSpPr>
            <p:cNvPr id="21" name="Google Shape;21;p3"/>
            <p:cNvSpPr/>
            <p:nvPr/>
          </p:nvSpPr>
          <p:spPr>
            <a:xfrm>
              <a:off x="76200" y="76200"/>
              <a:ext cx="270600" cy="270600"/>
            </a:xfrm>
            <a:prstGeom prst="mathPlus">
              <a:avLst>
                <a:gd fmla="val 658" name="adj1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>
              <a:off x="8797200" y="76200"/>
              <a:ext cx="270600" cy="270600"/>
            </a:xfrm>
            <a:prstGeom prst="mathPlus">
              <a:avLst>
                <a:gd fmla="val 658" name="adj1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>
              <a:off x="76200" y="4796700"/>
              <a:ext cx="270600" cy="270600"/>
            </a:xfrm>
            <a:prstGeom prst="mathPlus">
              <a:avLst>
                <a:gd fmla="val 658" name="adj1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>
              <a:off x="8797200" y="4796700"/>
              <a:ext cx="270600" cy="270600"/>
            </a:xfrm>
            <a:prstGeom prst="mathPlus">
              <a:avLst>
                <a:gd fmla="val 658" name="adj1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ONE_COLUMN_TEXT_1_1_1_1">
    <p:bg>
      <p:bgPr>
        <a:solidFill>
          <a:schemeClr val="dk1"/>
        </a:solidFill>
      </p:bgPr>
    </p:bg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1"/>
          <p:cNvSpPr txBox="1"/>
          <p:nvPr>
            <p:ph idx="1" type="subTitle"/>
          </p:nvPr>
        </p:nvSpPr>
        <p:spPr>
          <a:xfrm>
            <a:off x="728125" y="4145400"/>
            <a:ext cx="34473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0" name="Google Shape;190;p21"/>
          <p:cNvSpPr txBox="1"/>
          <p:nvPr>
            <p:ph idx="2" type="subTitle"/>
          </p:nvPr>
        </p:nvSpPr>
        <p:spPr>
          <a:xfrm>
            <a:off x="4968575" y="4145400"/>
            <a:ext cx="34473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1" name="Google Shape;191;p21"/>
          <p:cNvSpPr txBox="1"/>
          <p:nvPr>
            <p:ph hasCustomPrompt="1" type="title"/>
          </p:nvPr>
        </p:nvSpPr>
        <p:spPr>
          <a:xfrm>
            <a:off x="5292276" y="3622419"/>
            <a:ext cx="27999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t>xx%</a:t>
            </a:r>
          </a:p>
        </p:txBody>
      </p:sp>
      <p:sp>
        <p:nvSpPr>
          <p:cNvPr id="192" name="Google Shape;192;p21"/>
          <p:cNvSpPr txBox="1"/>
          <p:nvPr>
            <p:ph hasCustomPrompt="1" idx="3" type="title"/>
          </p:nvPr>
        </p:nvSpPr>
        <p:spPr>
          <a:xfrm>
            <a:off x="1051825" y="3622419"/>
            <a:ext cx="27999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t>xx%</a:t>
            </a:r>
          </a:p>
        </p:txBody>
      </p:sp>
      <p:grpSp>
        <p:nvGrpSpPr>
          <p:cNvPr id="193" name="Google Shape;193;p21"/>
          <p:cNvGrpSpPr/>
          <p:nvPr/>
        </p:nvGrpSpPr>
        <p:grpSpPr>
          <a:xfrm>
            <a:off x="76200" y="76200"/>
            <a:ext cx="8991600" cy="4991100"/>
            <a:chOff x="76200" y="76200"/>
            <a:chExt cx="8991600" cy="4991100"/>
          </a:xfrm>
        </p:grpSpPr>
        <p:sp>
          <p:nvSpPr>
            <p:cNvPr id="194" name="Google Shape;194;p21"/>
            <p:cNvSpPr/>
            <p:nvPr/>
          </p:nvSpPr>
          <p:spPr>
            <a:xfrm>
              <a:off x="76200" y="76200"/>
              <a:ext cx="270600" cy="270600"/>
            </a:xfrm>
            <a:prstGeom prst="mathPlus">
              <a:avLst>
                <a:gd fmla="val 658" name="adj1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95" name="Google Shape;195;p21"/>
            <p:cNvSpPr/>
            <p:nvPr/>
          </p:nvSpPr>
          <p:spPr>
            <a:xfrm>
              <a:off x="8797200" y="76200"/>
              <a:ext cx="270600" cy="270600"/>
            </a:xfrm>
            <a:prstGeom prst="mathPlus">
              <a:avLst>
                <a:gd fmla="val 658" name="adj1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96" name="Google Shape;196;p21"/>
            <p:cNvSpPr/>
            <p:nvPr/>
          </p:nvSpPr>
          <p:spPr>
            <a:xfrm>
              <a:off x="76200" y="4796700"/>
              <a:ext cx="270600" cy="270600"/>
            </a:xfrm>
            <a:prstGeom prst="mathPlus">
              <a:avLst>
                <a:gd fmla="val 658" name="adj1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97" name="Google Shape;197;p21"/>
            <p:cNvSpPr/>
            <p:nvPr/>
          </p:nvSpPr>
          <p:spPr>
            <a:xfrm>
              <a:off x="8797200" y="4796700"/>
              <a:ext cx="270600" cy="270600"/>
            </a:xfrm>
            <a:prstGeom prst="mathPlus">
              <a:avLst>
                <a:gd fmla="val 658" name="adj1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</p:grpSp>
      <p:sp>
        <p:nvSpPr>
          <p:cNvPr id="198" name="Google Shape;198;p21"/>
          <p:cNvSpPr txBox="1"/>
          <p:nvPr>
            <p:ph idx="4" type="ctrTitle"/>
          </p:nvPr>
        </p:nvSpPr>
        <p:spPr>
          <a:xfrm>
            <a:off x="1410611" y="490996"/>
            <a:ext cx="63228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99" name="Google Shape;199;p21"/>
          <p:cNvSpPr txBox="1"/>
          <p:nvPr>
            <p:ph idx="5" type="subTitle"/>
          </p:nvPr>
        </p:nvSpPr>
        <p:spPr>
          <a:xfrm>
            <a:off x="728125" y="2178775"/>
            <a:ext cx="34473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0" name="Google Shape;200;p21"/>
          <p:cNvSpPr txBox="1"/>
          <p:nvPr>
            <p:ph idx="6" type="subTitle"/>
          </p:nvPr>
        </p:nvSpPr>
        <p:spPr>
          <a:xfrm>
            <a:off x="4968575" y="2178775"/>
            <a:ext cx="34473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1" name="Google Shape;201;p21"/>
          <p:cNvSpPr txBox="1"/>
          <p:nvPr>
            <p:ph hasCustomPrompt="1" idx="7" type="title"/>
          </p:nvPr>
        </p:nvSpPr>
        <p:spPr>
          <a:xfrm>
            <a:off x="5292276" y="1655794"/>
            <a:ext cx="27999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t>xx%</a:t>
            </a:r>
          </a:p>
        </p:txBody>
      </p:sp>
      <p:sp>
        <p:nvSpPr>
          <p:cNvPr id="202" name="Google Shape;202;p21"/>
          <p:cNvSpPr txBox="1"/>
          <p:nvPr>
            <p:ph hasCustomPrompt="1" idx="8" type="title"/>
          </p:nvPr>
        </p:nvSpPr>
        <p:spPr>
          <a:xfrm>
            <a:off x="1051825" y="1655794"/>
            <a:ext cx="27999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ONE_COLUMN_TEXT_1_1_1_1_1"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2"/>
          <p:cNvSpPr txBox="1"/>
          <p:nvPr>
            <p:ph type="ctrTitle"/>
          </p:nvPr>
        </p:nvSpPr>
        <p:spPr>
          <a:xfrm flipH="1">
            <a:off x="720000" y="540000"/>
            <a:ext cx="4592400" cy="106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5" name="Google Shape;205;p22"/>
          <p:cNvSpPr txBox="1"/>
          <p:nvPr>
            <p:ph idx="1" type="subTitle"/>
          </p:nvPr>
        </p:nvSpPr>
        <p:spPr>
          <a:xfrm flipH="1">
            <a:off x="720025" y="1730175"/>
            <a:ext cx="2947200" cy="193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6" name="Google Shape;206;p22"/>
          <p:cNvSpPr txBox="1"/>
          <p:nvPr/>
        </p:nvSpPr>
        <p:spPr>
          <a:xfrm>
            <a:off x="720000" y="3682725"/>
            <a:ext cx="3953100" cy="53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CREDITS</a:t>
            </a:r>
            <a:r>
              <a:rPr lang="en" sz="12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: This presentation template was created by </a:t>
            </a:r>
            <a:r>
              <a:rPr b="1" lang="en" sz="1200">
                <a:solidFill>
                  <a:schemeClr val="lt1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, including icons by </a:t>
            </a:r>
            <a:r>
              <a:rPr b="1" lang="en" sz="1200">
                <a:solidFill>
                  <a:schemeClr val="lt1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, and infographics &amp; images by </a:t>
            </a:r>
            <a:r>
              <a:rPr b="1" lang="en" sz="1200">
                <a:solidFill>
                  <a:schemeClr val="lt1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1" lang="en" sz="12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 </a:t>
            </a:r>
            <a:r>
              <a:rPr lang="en" sz="12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and illustrations by</a:t>
            </a:r>
            <a:r>
              <a:rPr b="1" lang="en" sz="12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 </a:t>
            </a:r>
            <a:r>
              <a:rPr b="1" lang="en" sz="1200">
                <a:solidFill>
                  <a:schemeClr val="hlink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  <a:hlinkClick r:id="rId5"/>
              </a:rPr>
              <a:t>Stories</a:t>
            </a:r>
            <a:endParaRPr b="1" sz="120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grpSp>
        <p:nvGrpSpPr>
          <p:cNvPr id="207" name="Google Shape;207;p22"/>
          <p:cNvGrpSpPr/>
          <p:nvPr/>
        </p:nvGrpSpPr>
        <p:grpSpPr>
          <a:xfrm>
            <a:off x="76200" y="76200"/>
            <a:ext cx="8991600" cy="4991100"/>
            <a:chOff x="76200" y="76200"/>
            <a:chExt cx="8991600" cy="4991100"/>
          </a:xfrm>
        </p:grpSpPr>
        <p:sp>
          <p:nvSpPr>
            <p:cNvPr id="208" name="Google Shape;208;p22"/>
            <p:cNvSpPr/>
            <p:nvPr/>
          </p:nvSpPr>
          <p:spPr>
            <a:xfrm>
              <a:off x="76200" y="76200"/>
              <a:ext cx="270600" cy="270600"/>
            </a:xfrm>
            <a:prstGeom prst="mathPlus">
              <a:avLst>
                <a:gd fmla="val 658" name="adj1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22"/>
            <p:cNvSpPr/>
            <p:nvPr/>
          </p:nvSpPr>
          <p:spPr>
            <a:xfrm>
              <a:off x="8797200" y="76200"/>
              <a:ext cx="270600" cy="270600"/>
            </a:xfrm>
            <a:prstGeom prst="mathPlus">
              <a:avLst>
                <a:gd fmla="val 658" name="adj1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22"/>
            <p:cNvSpPr/>
            <p:nvPr/>
          </p:nvSpPr>
          <p:spPr>
            <a:xfrm>
              <a:off x="76200" y="4796700"/>
              <a:ext cx="270600" cy="270600"/>
            </a:xfrm>
            <a:prstGeom prst="mathPlus">
              <a:avLst>
                <a:gd fmla="val 658" name="adj1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22"/>
            <p:cNvSpPr/>
            <p:nvPr/>
          </p:nvSpPr>
          <p:spPr>
            <a:xfrm>
              <a:off x="8797200" y="4796700"/>
              <a:ext cx="270600" cy="270600"/>
            </a:xfrm>
            <a:prstGeom prst="mathPlus">
              <a:avLst>
                <a:gd fmla="val 658" name="adj1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/>
          <p:nvPr>
            <p:ph idx="1" type="subTitle"/>
          </p:nvPr>
        </p:nvSpPr>
        <p:spPr>
          <a:xfrm flipH="1">
            <a:off x="5253025" y="2970150"/>
            <a:ext cx="3162900" cy="185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4"/>
          <p:cNvSpPr txBox="1"/>
          <p:nvPr>
            <p:ph type="title"/>
          </p:nvPr>
        </p:nvSpPr>
        <p:spPr>
          <a:xfrm>
            <a:off x="5356150" y="468350"/>
            <a:ext cx="3059700" cy="167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4800"/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 sz="4800">
                <a:latin typeface="Roboto Slab"/>
                <a:ea typeface="Roboto Slab"/>
                <a:cs typeface="Roboto Slab"/>
                <a:sym typeface="Roboto Slab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 sz="4800">
                <a:latin typeface="Roboto Slab"/>
                <a:ea typeface="Roboto Slab"/>
                <a:cs typeface="Roboto Slab"/>
                <a:sym typeface="Roboto Slab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 sz="4800">
                <a:latin typeface="Roboto Slab"/>
                <a:ea typeface="Roboto Slab"/>
                <a:cs typeface="Roboto Slab"/>
                <a:sym typeface="Roboto Slab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 sz="4800">
                <a:latin typeface="Roboto Slab"/>
                <a:ea typeface="Roboto Slab"/>
                <a:cs typeface="Roboto Slab"/>
                <a:sym typeface="Roboto Slab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 sz="4800">
                <a:latin typeface="Roboto Slab"/>
                <a:ea typeface="Roboto Slab"/>
                <a:cs typeface="Roboto Slab"/>
                <a:sym typeface="Roboto Slab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 sz="4800">
                <a:latin typeface="Roboto Slab"/>
                <a:ea typeface="Roboto Slab"/>
                <a:cs typeface="Roboto Slab"/>
                <a:sym typeface="Roboto Slab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 sz="4800">
                <a:latin typeface="Roboto Slab"/>
                <a:ea typeface="Roboto Slab"/>
                <a:cs typeface="Roboto Slab"/>
                <a:sym typeface="Roboto Slab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 sz="4800"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grpSp>
        <p:nvGrpSpPr>
          <p:cNvPr id="28" name="Google Shape;28;p4"/>
          <p:cNvGrpSpPr/>
          <p:nvPr/>
        </p:nvGrpSpPr>
        <p:grpSpPr>
          <a:xfrm>
            <a:off x="76200" y="76200"/>
            <a:ext cx="8991600" cy="4991100"/>
            <a:chOff x="76200" y="76200"/>
            <a:chExt cx="8991600" cy="4991100"/>
          </a:xfrm>
        </p:grpSpPr>
        <p:sp>
          <p:nvSpPr>
            <p:cNvPr id="29" name="Google Shape;29;p4"/>
            <p:cNvSpPr/>
            <p:nvPr/>
          </p:nvSpPr>
          <p:spPr>
            <a:xfrm>
              <a:off x="76200" y="76200"/>
              <a:ext cx="270600" cy="270600"/>
            </a:xfrm>
            <a:prstGeom prst="mathPlus">
              <a:avLst>
                <a:gd fmla="val 658" name="adj1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4"/>
            <p:cNvSpPr/>
            <p:nvPr/>
          </p:nvSpPr>
          <p:spPr>
            <a:xfrm>
              <a:off x="8797200" y="76200"/>
              <a:ext cx="270600" cy="270600"/>
            </a:xfrm>
            <a:prstGeom prst="mathPlus">
              <a:avLst>
                <a:gd fmla="val 658" name="adj1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>
              <a:off x="76200" y="4796700"/>
              <a:ext cx="270600" cy="270600"/>
            </a:xfrm>
            <a:prstGeom prst="mathPlus">
              <a:avLst>
                <a:gd fmla="val 658" name="adj1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8797200" y="4796700"/>
              <a:ext cx="270600" cy="270600"/>
            </a:xfrm>
            <a:prstGeom prst="mathPlus">
              <a:avLst>
                <a:gd fmla="val 658" name="adj1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/>
          <p:nvPr>
            <p:ph idx="1" type="subTitle"/>
          </p:nvPr>
        </p:nvSpPr>
        <p:spPr>
          <a:xfrm>
            <a:off x="720025" y="2263850"/>
            <a:ext cx="2715000" cy="84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5"/>
          <p:cNvSpPr txBox="1"/>
          <p:nvPr>
            <p:ph idx="2" type="subTitle"/>
          </p:nvPr>
        </p:nvSpPr>
        <p:spPr>
          <a:xfrm>
            <a:off x="5700850" y="3155601"/>
            <a:ext cx="2715000" cy="84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5"/>
          <p:cNvSpPr txBox="1"/>
          <p:nvPr>
            <p:ph idx="3" type="subTitle"/>
          </p:nvPr>
        </p:nvSpPr>
        <p:spPr>
          <a:xfrm>
            <a:off x="720025" y="1847875"/>
            <a:ext cx="2715000" cy="41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4" type="subTitle"/>
          </p:nvPr>
        </p:nvSpPr>
        <p:spPr>
          <a:xfrm>
            <a:off x="5700850" y="2747650"/>
            <a:ext cx="2715000" cy="40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grpSp>
        <p:nvGrpSpPr>
          <p:cNvPr id="38" name="Google Shape;38;p5"/>
          <p:cNvGrpSpPr/>
          <p:nvPr/>
        </p:nvGrpSpPr>
        <p:grpSpPr>
          <a:xfrm>
            <a:off x="76200" y="76200"/>
            <a:ext cx="8991600" cy="4991100"/>
            <a:chOff x="76200" y="76200"/>
            <a:chExt cx="8991600" cy="4991100"/>
          </a:xfrm>
        </p:grpSpPr>
        <p:sp>
          <p:nvSpPr>
            <p:cNvPr id="39" name="Google Shape;39;p5"/>
            <p:cNvSpPr/>
            <p:nvPr/>
          </p:nvSpPr>
          <p:spPr>
            <a:xfrm>
              <a:off x="76200" y="76200"/>
              <a:ext cx="270600" cy="270600"/>
            </a:xfrm>
            <a:prstGeom prst="mathPlus">
              <a:avLst>
                <a:gd fmla="val 658" name="adj1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" name="Google Shape;40;p5"/>
            <p:cNvSpPr/>
            <p:nvPr/>
          </p:nvSpPr>
          <p:spPr>
            <a:xfrm>
              <a:off x="8797200" y="76200"/>
              <a:ext cx="270600" cy="270600"/>
            </a:xfrm>
            <a:prstGeom prst="mathPlus">
              <a:avLst>
                <a:gd fmla="val 658" name="adj1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5"/>
            <p:cNvSpPr/>
            <p:nvPr/>
          </p:nvSpPr>
          <p:spPr>
            <a:xfrm>
              <a:off x="76200" y="4796700"/>
              <a:ext cx="270600" cy="270600"/>
            </a:xfrm>
            <a:prstGeom prst="mathPlus">
              <a:avLst>
                <a:gd fmla="val 658" name="adj1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5"/>
            <p:cNvSpPr/>
            <p:nvPr/>
          </p:nvSpPr>
          <p:spPr>
            <a:xfrm>
              <a:off x="8797200" y="4796700"/>
              <a:ext cx="270600" cy="270600"/>
            </a:xfrm>
            <a:prstGeom prst="mathPlus">
              <a:avLst>
                <a:gd fmla="val 658" name="adj1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" name="Google Shape;43;p5"/>
          <p:cNvSpPr txBox="1"/>
          <p:nvPr>
            <p:ph type="ctrTitle"/>
          </p:nvPr>
        </p:nvSpPr>
        <p:spPr>
          <a:xfrm>
            <a:off x="1410611" y="490996"/>
            <a:ext cx="63228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oogle Shape;45;p6"/>
          <p:cNvGrpSpPr/>
          <p:nvPr/>
        </p:nvGrpSpPr>
        <p:grpSpPr>
          <a:xfrm>
            <a:off x="76200" y="76200"/>
            <a:ext cx="8991600" cy="4991100"/>
            <a:chOff x="76200" y="76200"/>
            <a:chExt cx="8991600" cy="4991100"/>
          </a:xfrm>
        </p:grpSpPr>
        <p:sp>
          <p:nvSpPr>
            <p:cNvPr id="46" name="Google Shape;46;p6"/>
            <p:cNvSpPr/>
            <p:nvPr/>
          </p:nvSpPr>
          <p:spPr>
            <a:xfrm>
              <a:off x="76200" y="76200"/>
              <a:ext cx="270600" cy="270600"/>
            </a:xfrm>
            <a:prstGeom prst="mathPlus">
              <a:avLst>
                <a:gd fmla="val 658" name="adj1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6"/>
            <p:cNvSpPr/>
            <p:nvPr/>
          </p:nvSpPr>
          <p:spPr>
            <a:xfrm>
              <a:off x="8797200" y="76200"/>
              <a:ext cx="270600" cy="270600"/>
            </a:xfrm>
            <a:prstGeom prst="mathPlus">
              <a:avLst>
                <a:gd fmla="val 658" name="adj1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6"/>
            <p:cNvSpPr/>
            <p:nvPr/>
          </p:nvSpPr>
          <p:spPr>
            <a:xfrm>
              <a:off x="76200" y="4796700"/>
              <a:ext cx="270600" cy="270600"/>
            </a:xfrm>
            <a:prstGeom prst="mathPlus">
              <a:avLst>
                <a:gd fmla="val 658" name="adj1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6"/>
            <p:cNvSpPr/>
            <p:nvPr/>
          </p:nvSpPr>
          <p:spPr>
            <a:xfrm>
              <a:off x="8797200" y="4796700"/>
              <a:ext cx="270600" cy="270600"/>
            </a:xfrm>
            <a:prstGeom prst="mathPlus">
              <a:avLst>
                <a:gd fmla="val 658" name="adj1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0" name="Google Shape;50;p6"/>
          <p:cNvSpPr txBox="1"/>
          <p:nvPr>
            <p:ph type="ctrTitle"/>
          </p:nvPr>
        </p:nvSpPr>
        <p:spPr>
          <a:xfrm>
            <a:off x="1410611" y="490996"/>
            <a:ext cx="63228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chemeClr val="dk1"/>
        </a:solid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oogle Shape;52;p7"/>
          <p:cNvGrpSpPr/>
          <p:nvPr/>
        </p:nvGrpSpPr>
        <p:grpSpPr>
          <a:xfrm>
            <a:off x="76200" y="76200"/>
            <a:ext cx="8991600" cy="4991100"/>
            <a:chOff x="76200" y="76200"/>
            <a:chExt cx="8991600" cy="4991100"/>
          </a:xfrm>
        </p:grpSpPr>
        <p:sp>
          <p:nvSpPr>
            <p:cNvPr id="53" name="Google Shape;53;p7"/>
            <p:cNvSpPr/>
            <p:nvPr/>
          </p:nvSpPr>
          <p:spPr>
            <a:xfrm>
              <a:off x="76200" y="76200"/>
              <a:ext cx="270600" cy="270600"/>
            </a:xfrm>
            <a:prstGeom prst="mathPlus">
              <a:avLst>
                <a:gd fmla="val 658" name="adj1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7"/>
            <p:cNvSpPr/>
            <p:nvPr/>
          </p:nvSpPr>
          <p:spPr>
            <a:xfrm>
              <a:off x="8797200" y="76200"/>
              <a:ext cx="270600" cy="270600"/>
            </a:xfrm>
            <a:prstGeom prst="mathPlus">
              <a:avLst>
                <a:gd fmla="val 658" name="adj1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7"/>
            <p:cNvSpPr/>
            <p:nvPr/>
          </p:nvSpPr>
          <p:spPr>
            <a:xfrm>
              <a:off x="76200" y="4796700"/>
              <a:ext cx="270600" cy="270600"/>
            </a:xfrm>
            <a:prstGeom prst="mathPlus">
              <a:avLst>
                <a:gd fmla="val 658" name="adj1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7"/>
            <p:cNvSpPr/>
            <p:nvPr/>
          </p:nvSpPr>
          <p:spPr>
            <a:xfrm>
              <a:off x="8797200" y="4796700"/>
              <a:ext cx="270600" cy="270600"/>
            </a:xfrm>
            <a:prstGeom prst="mathPlus">
              <a:avLst>
                <a:gd fmla="val 658" name="adj1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" name="Google Shape;57;p7"/>
          <p:cNvSpPr txBox="1"/>
          <p:nvPr>
            <p:ph type="ctrTitle"/>
          </p:nvPr>
        </p:nvSpPr>
        <p:spPr>
          <a:xfrm>
            <a:off x="720025" y="459150"/>
            <a:ext cx="5322300" cy="8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800"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" name="Google Shape;58;p7"/>
          <p:cNvSpPr txBox="1"/>
          <p:nvPr>
            <p:ph idx="1" type="subTitle"/>
          </p:nvPr>
        </p:nvSpPr>
        <p:spPr>
          <a:xfrm>
            <a:off x="720025" y="2888300"/>
            <a:ext cx="3026400" cy="204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2"/>
        </a:soli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8"/>
          <p:cNvSpPr txBox="1"/>
          <p:nvPr>
            <p:ph type="title"/>
          </p:nvPr>
        </p:nvSpPr>
        <p:spPr>
          <a:xfrm>
            <a:off x="728125" y="1944450"/>
            <a:ext cx="4020000" cy="125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5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grpSp>
        <p:nvGrpSpPr>
          <p:cNvPr id="61" name="Google Shape;61;p8"/>
          <p:cNvGrpSpPr/>
          <p:nvPr/>
        </p:nvGrpSpPr>
        <p:grpSpPr>
          <a:xfrm>
            <a:off x="76200" y="76200"/>
            <a:ext cx="8991600" cy="4991100"/>
            <a:chOff x="76200" y="76200"/>
            <a:chExt cx="8991600" cy="4991100"/>
          </a:xfrm>
        </p:grpSpPr>
        <p:sp>
          <p:nvSpPr>
            <p:cNvPr id="62" name="Google Shape;62;p8"/>
            <p:cNvSpPr/>
            <p:nvPr/>
          </p:nvSpPr>
          <p:spPr>
            <a:xfrm>
              <a:off x="76200" y="76200"/>
              <a:ext cx="270600" cy="270600"/>
            </a:xfrm>
            <a:prstGeom prst="mathPlus">
              <a:avLst>
                <a:gd fmla="val 658" name="adj1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8"/>
            <p:cNvSpPr/>
            <p:nvPr/>
          </p:nvSpPr>
          <p:spPr>
            <a:xfrm>
              <a:off x="8797200" y="76200"/>
              <a:ext cx="270600" cy="270600"/>
            </a:xfrm>
            <a:prstGeom prst="mathPlus">
              <a:avLst>
                <a:gd fmla="val 658" name="adj1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8"/>
            <p:cNvSpPr/>
            <p:nvPr/>
          </p:nvSpPr>
          <p:spPr>
            <a:xfrm>
              <a:off x="76200" y="4796700"/>
              <a:ext cx="270600" cy="270600"/>
            </a:xfrm>
            <a:prstGeom prst="mathPlus">
              <a:avLst>
                <a:gd fmla="val 658" name="adj1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8"/>
            <p:cNvSpPr/>
            <p:nvPr/>
          </p:nvSpPr>
          <p:spPr>
            <a:xfrm>
              <a:off x="8797200" y="4796700"/>
              <a:ext cx="270600" cy="270600"/>
            </a:xfrm>
            <a:prstGeom prst="mathPlus">
              <a:avLst>
                <a:gd fmla="val 658" name="adj1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oogle Shape;67;p9"/>
          <p:cNvGrpSpPr/>
          <p:nvPr/>
        </p:nvGrpSpPr>
        <p:grpSpPr>
          <a:xfrm>
            <a:off x="76200" y="76200"/>
            <a:ext cx="8991600" cy="4991100"/>
            <a:chOff x="76200" y="76200"/>
            <a:chExt cx="8991600" cy="4991100"/>
          </a:xfrm>
        </p:grpSpPr>
        <p:sp>
          <p:nvSpPr>
            <p:cNvPr id="68" name="Google Shape;68;p9"/>
            <p:cNvSpPr/>
            <p:nvPr/>
          </p:nvSpPr>
          <p:spPr>
            <a:xfrm>
              <a:off x="76200" y="76200"/>
              <a:ext cx="270600" cy="270600"/>
            </a:xfrm>
            <a:prstGeom prst="mathPlus">
              <a:avLst>
                <a:gd fmla="val 658" name="adj1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9"/>
            <p:cNvSpPr/>
            <p:nvPr/>
          </p:nvSpPr>
          <p:spPr>
            <a:xfrm>
              <a:off x="8797200" y="76200"/>
              <a:ext cx="270600" cy="270600"/>
            </a:xfrm>
            <a:prstGeom prst="mathPlus">
              <a:avLst>
                <a:gd fmla="val 658" name="adj1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9"/>
            <p:cNvSpPr/>
            <p:nvPr/>
          </p:nvSpPr>
          <p:spPr>
            <a:xfrm>
              <a:off x="76200" y="4796700"/>
              <a:ext cx="270600" cy="270600"/>
            </a:xfrm>
            <a:prstGeom prst="mathPlus">
              <a:avLst>
                <a:gd fmla="val 658" name="adj1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9"/>
            <p:cNvSpPr/>
            <p:nvPr/>
          </p:nvSpPr>
          <p:spPr>
            <a:xfrm>
              <a:off x="8797200" y="4796700"/>
              <a:ext cx="270600" cy="270600"/>
            </a:xfrm>
            <a:prstGeom prst="mathPlus">
              <a:avLst>
                <a:gd fmla="val 658" name="adj1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2" name="Google Shape;72;p9"/>
          <p:cNvSpPr txBox="1"/>
          <p:nvPr>
            <p:ph type="title"/>
          </p:nvPr>
        </p:nvSpPr>
        <p:spPr>
          <a:xfrm>
            <a:off x="3681725" y="2571746"/>
            <a:ext cx="4742100" cy="105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73" name="Google Shape;73;p9"/>
          <p:cNvSpPr txBox="1"/>
          <p:nvPr>
            <p:ph idx="1" type="subTitle"/>
          </p:nvPr>
        </p:nvSpPr>
        <p:spPr>
          <a:xfrm>
            <a:off x="3681936" y="3625646"/>
            <a:ext cx="4742100" cy="70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74" name="Google Shape;74;p9"/>
          <p:cNvSpPr txBox="1"/>
          <p:nvPr>
            <p:ph hasCustomPrompt="1" idx="2" type="title"/>
          </p:nvPr>
        </p:nvSpPr>
        <p:spPr>
          <a:xfrm>
            <a:off x="1664950" y="759325"/>
            <a:ext cx="2100300" cy="1232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oogle Shape;76;p10"/>
          <p:cNvGrpSpPr/>
          <p:nvPr/>
        </p:nvGrpSpPr>
        <p:grpSpPr>
          <a:xfrm>
            <a:off x="76200" y="76200"/>
            <a:ext cx="8991600" cy="4991100"/>
            <a:chOff x="76200" y="76200"/>
            <a:chExt cx="8991600" cy="4991100"/>
          </a:xfrm>
        </p:grpSpPr>
        <p:sp>
          <p:nvSpPr>
            <p:cNvPr id="77" name="Google Shape;77;p10"/>
            <p:cNvSpPr/>
            <p:nvPr/>
          </p:nvSpPr>
          <p:spPr>
            <a:xfrm>
              <a:off x="76200" y="76200"/>
              <a:ext cx="270600" cy="270600"/>
            </a:xfrm>
            <a:prstGeom prst="mathPlus">
              <a:avLst>
                <a:gd fmla="val 658" name="adj1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10"/>
            <p:cNvSpPr/>
            <p:nvPr/>
          </p:nvSpPr>
          <p:spPr>
            <a:xfrm>
              <a:off x="8797200" y="76200"/>
              <a:ext cx="270600" cy="270600"/>
            </a:xfrm>
            <a:prstGeom prst="mathPlus">
              <a:avLst>
                <a:gd fmla="val 658" name="adj1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10"/>
            <p:cNvSpPr/>
            <p:nvPr/>
          </p:nvSpPr>
          <p:spPr>
            <a:xfrm>
              <a:off x="76200" y="4796700"/>
              <a:ext cx="270600" cy="270600"/>
            </a:xfrm>
            <a:prstGeom prst="mathPlus">
              <a:avLst>
                <a:gd fmla="val 658" name="adj1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10"/>
            <p:cNvSpPr/>
            <p:nvPr/>
          </p:nvSpPr>
          <p:spPr>
            <a:xfrm>
              <a:off x="8797200" y="4796700"/>
              <a:ext cx="270600" cy="270600"/>
            </a:xfrm>
            <a:prstGeom prst="mathPlus">
              <a:avLst>
                <a:gd fmla="val 658" name="adj1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1" name="Google Shape;81;p10"/>
          <p:cNvSpPr txBox="1"/>
          <p:nvPr>
            <p:ph type="ctrTitle"/>
          </p:nvPr>
        </p:nvSpPr>
        <p:spPr>
          <a:xfrm>
            <a:off x="1410611" y="490996"/>
            <a:ext cx="63228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nton"/>
              <a:buNone/>
              <a:defRPr sz="28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nton"/>
              <a:buNone/>
              <a:defRPr sz="28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nton"/>
              <a:buNone/>
              <a:defRPr sz="28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nton"/>
              <a:buNone/>
              <a:defRPr sz="28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nton"/>
              <a:buNone/>
              <a:defRPr sz="28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nton"/>
              <a:buNone/>
              <a:defRPr sz="28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nton"/>
              <a:buNone/>
              <a:defRPr sz="28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nton"/>
              <a:buNone/>
              <a:defRPr sz="28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nton"/>
              <a:buNone/>
              <a:defRPr sz="28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naheim"/>
              <a:buChar char="●"/>
              <a:defRPr sz="1800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○"/>
              <a:defRPr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■"/>
              <a:defRPr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●"/>
              <a:defRPr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○"/>
              <a:defRPr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■"/>
              <a:defRPr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●"/>
              <a:defRPr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○"/>
              <a:defRPr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naheim"/>
              <a:buChar char="■"/>
              <a:defRPr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gif"/><Relationship Id="rId4" Type="http://schemas.openxmlformats.org/officeDocument/2006/relationships/image" Target="../media/image1.gif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gif"/><Relationship Id="rId4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gif"/><Relationship Id="rId4" Type="http://schemas.openxmlformats.org/officeDocument/2006/relationships/image" Target="../media/image9.png"/><Relationship Id="rId5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gif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gif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gif"/><Relationship Id="rId4" Type="http://schemas.openxmlformats.org/officeDocument/2006/relationships/image" Target="../media/image1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gif"/><Relationship Id="rId4" Type="http://schemas.openxmlformats.org/officeDocument/2006/relationships/image" Target="../media/image1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gif"/><Relationship Id="rId4" Type="http://schemas.openxmlformats.org/officeDocument/2006/relationships/image" Target="../media/image1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.gif"/><Relationship Id="rId4" Type="http://schemas.openxmlformats.org/officeDocument/2006/relationships/image" Target="../media/image17.gif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gif"/><Relationship Id="rId4" Type="http://schemas.openxmlformats.org/officeDocument/2006/relationships/image" Target="../media/image1.gif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.gif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.gif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.gif"/><Relationship Id="rId4" Type="http://schemas.openxmlformats.org/officeDocument/2006/relationships/image" Target="../media/image12.gif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.gif"/><Relationship Id="rId4" Type="http://schemas.openxmlformats.org/officeDocument/2006/relationships/image" Target="../media/image15.gif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6.gif"/><Relationship Id="rId4" Type="http://schemas.openxmlformats.org/officeDocument/2006/relationships/image" Target="../media/image1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gif"/><Relationship Id="rId4" Type="http://schemas.openxmlformats.org/officeDocument/2006/relationships/image" Target="../media/image1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gif"/><Relationship Id="rId4" Type="http://schemas.openxmlformats.org/officeDocument/2006/relationships/image" Target="../media/image1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gif"/><Relationship Id="rId4" Type="http://schemas.openxmlformats.org/officeDocument/2006/relationships/image" Target="../media/image1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gif"/><Relationship Id="rId4" Type="http://schemas.openxmlformats.org/officeDocument/2006/relationships/image" Target="../media/image6.gif"/><Relationship Id="rId5" Type="http://schemas.openxmlformats.org/officeDocument/2006/relationships/image" Target="../media/image8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3"/>
          <p:cNvSpPr txBox="1"/>
          <p:nvPr>
            <p:ph type="ctrTitle"/>
          </p:nvPr>
        </p:nvSpPr>
        <p:spPr>
          <a:xfrm flipH="1">
            <a:off x="352500" y="2216775"/>
            <a:ext cx="3426000" cy="110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150">
                <a:solidFill>
                  <a:schemeClr val="lt1"/>
                </a:solidFill>
                <a:highlight>
                  <a:schemeClr val="lt2"/>
                </a:highlight>
                <a:latin typeface="Black Han Sans"/>
                <a:ea typeface="Black Han Sans"/>
                <a:cs typeface="Black Han Sans"/>
                <a:sym typeface="Black Han Sans"/>
              </a:rPr>
              <a:t>인스타그램을 활용한</a:t>
            </a:r>
            <a:endParaRPr sz="3150">
              <a:solidFill>
                <a:schemeClr val="lt1"/>
              </a:solidFill>
              <a:highlight>
                <a:schemeClr val="lt2"/>
              </a:highlight>
              <a:latin typeface="Black Han Sans"/>
              <a:ea typeface="Black Han Sans"/>
              <a:cs typeface="Black Han Sans"/>
              <a:sym typeface="Black Ha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150">
                <a:solidFill>
                  <a:schemeClr val="lt1"/>
                </a:solidFill>
                <a:highlight>
                  <a:schemeClr val="lt2"/>
                </a:highlight>
                <a:latin typeface="Black Han Sans"/>
                <a:ea typeface="Black Han Sans"/>
                <a:cs typeface="Black Han Sans"/>
                <a:sym typeface="Black Han Sans"/>
              </a:rPr>
              <a:t>핫플레이스 탐색</a:t>
            </a:r>
            <a:endParaRPr sz="3150">
              <a:solidFill>
                <a:schemeClr val="lt1"/>
              </a:solidFill>
              <a:highlight>
                <a:schemeClr val="lt2"/>
              </a:highlight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  <p:sp>
        <p:nvSpPr>
          <p:cNvPr id="217" name="Google Shape;217;p23"/>
          <p:cNvSpPr txBox="1"/>
          <p:nvPr>
            <p:ph idx="1" type="subTitle"/>
          </p:nvPr>
        </p:nvSpPr>
        <p:spPr>
          <a:xfrm flipH="1">
            <a:off x="352500" y="4136725"/>
            <a:ext cx="3804000" cy="73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o Hyeon"/>
                <a:ea typeface="Do Hyeon"/>
                <a:cs typeface="Do Hyeon"/>
                <a:sym typeface="Do Hyeon"/>
              </a:rPr>
              <a:t>김윤성, 권용민, 최혜린</a:t>
            </a:r>
            <a:endParaRPr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218" name="Google Shape;218;p23"/>
          <p:cNvSpPr txBox="1"/>
          <p:nvPr>
            <p:ph type="ctrTitle"/>
          </p:nvPr>
        </p:nvSpPr>
        <p:spPr>
          <a:xfrm flipH="1">
            <a:off x="352500" y="815700"/>
            <a:ext cx="5588700" cy="158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latin typeface="Black Han Sans"/>
                <a:ea typeface="Black Han Sans"/>
                <a:cs typeface="Black Han Sans"/>
                <a:sym typeface="Black Han Sans"/>
              </a:rPr>
              <a:t>강릉에서 놀자</a:t>
            </a:r>
            <a:endParaRPr sz="6000"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  <p:sp>
        <p:nvSpPr>
          <p:cNvPr id="219" name="Google Shape;219;p23"/>
          <p:cNvSpPr/>
          <p:nvPr/>
        </p:nvSpPr>
        <p:spPr>
          <a:xfrm>
            <a:off x="6248438" y="617700"/>
            <a:ext cx="198000" cy="19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23"/>
          <p:cNvSpPr/>
          <p:nvPr/>
        </p:nvSpPr>
        <p:spPr>
          <a:xfrm>
            <a:off x="6574888" y="617700"/>
            <a:ext cx="198000" cy="19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23"/>
          <p:cNvSpPr/>
          <p:nvPr/>
        </p:nvSpPr>
        <p:spPr>
          <a:xfrm>
            <a:off x="6901338" y="617700"/>
            <a:ext cx="198000" cy="19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2" name="Google Shape;222;p23"/>
          <p:cNvPicPr preferRelativeResize="0"/>
          <p:nvPr/>
        </p:nvPicPr>
        <p:blipFill rotWithShape="1">
          <a:blip r:embed="rId3">
            <a:alphaModFix/>
          </a:blip>
          <a:srcRect b="8821" l="7555" r="7547" t="8813"/>
          <a:stretch/>
        </p:blipFill>
        <p:spPr>
          <a:xfrm>
            <a:off x="4912750" y="987261"/>
            <a:ext cx="3804000" cy="36908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23"/>
          <p:cNvPicPr preferRelativeResize="0"/>
          <p:nvPr/>
        </p:nvPicPr>
        <p:blipFill rotWithShape="1">
          <a:blip r:embed="rId4">
            <a:alphaModFix/>
          </a:blip>
          <a:srcRect b="81710" l="42779" r="44094" t="6693"/>
          <a:stretch/>
        </p:blipFill>
        <p:spPr>
          <a:xfrm flipH="1" rot="10800000">
            <a:off x="4912738" y="879388"/>
            <a:ext cx="574401" cy="507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23"/>
          <p:cNvPicPr preferRelativeResize="0"/>
          <p:nvPr/>
        </p:nvPicPr>
        <p:blipFill rotWithShape="1">
          <a:blip r:embed="rId4">
            <a:alphaModFix/>
          </a:blip>
          <a:srcRect b="81493" l="50634" r="43731" t="9752"/>
          <a:stretch/>
        </p:blipFill>
        <p:spPr>
          <a:xfrm flipH="1" rot="10800000">
            <a:off x="4969725" y="2844050"/>
            <a:ext cx="254775" cy="3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23"/>
          <p:cNvPicPr preferRelativeResize="0"/>
          <p:nvPr/>
        </p:nvPicPr>
        <p:blipFill rotWithShape="1">
          <a:blip r:embed="rId4">
            <a:alphaModFix/>
          </a:blip>
          <a:srcRect b="81710" l="47142" r="44094" t="6693"/>
          <a:stretch/>
        </p:blipFill>
        <p:spPr>
          <a:xfrm flipH="1" rot="10800000">
            <a:off x="8339021" y="1842901"/>
            <a:ext cx="383475" cy="507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32"/>
          <p:cNvSpPr txBox="1"/>
          <p:nvPr>
            <p:ph type="ctrTitle"/>
          </p:nvPr>
        </p:nvSpPr>
        <p:spPr>
          <a:xfrm>
            <a:off x="342348" y="283275"/>
            <a:ext cx="73137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lack Han Sans"/>
                <a:ea typeface="Black Han Sans"/>
                <a:cs typeface="Black Han Sans"/>
                <a:sym typeface="Black Han Sans"/>
              </a:rPr>
              <a:t>데이터 전처리 - 문제 01. 생긴건 분명히 리스트인데..</a:t>
            </a:r>
            <a:endParaRPr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  <p:pic>
        <p:nvPicPr>
          <p:cNvPr id="379" name="Google Shape;379;p32"/>
          <p:cNvPicPr preferRelativeResize="0"/>
          <p:nvPr/>
        </p:nvPicPr>
        <p:blipFill rotWithShape="1">
          <a:blip r:embed="rId3">
            <a:alphaModFix/>
          </a:blip>
          <a:srcRect b="81710" l="42779" r="44094" t="6693"/>
          <a:stretch/>
        </p:blipFill>
        <p:spPr>
          <a:xfrm flipH="1" rot="10800000">
            <a:off x="173462" y="2256751"/>
            <a:ext cx="574401" cy="507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p32"/>
          <p:cNvPicPr preferRelativeResize="0"/>
          <p:nvPr/>
        </p:nvPicPr>
        <p:blipFill rotWithShape="1">
          <a:blip r:embed="rId3">
            <a:alphaModFix/>
          </a:blip>
          <a:srcRect b="81493" l="50634" r="43731" t="9752"/>
          <a:stretch/>
        </p:blipFill>
        <p:spPr>
          <a:xfrm flipH="1" rot="10800000">
            <a:off x="1669650" y="3461875"/>
            <a:ext cx="254775" cy="3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p32"/>
          <p:cNvPicPr preferRelativeResize="0"/>
          <p:nvPr/>
        </p:nvPicPr>
        <p:blipFill rotWithShape="1">
          <a:blip r:embed="rId3">
            <a:alphaModFix/>
          </a:blip>
          <a:srcRect b="81710" l="42779" r="44094" t="6693"/>
          <a:stretch/>
        </p:blipFill>
        <p:spPr>
          <a:xfrm flipH="1" rot="10800000">
            <a:off x="7771838" y="2406313"/>
            <a:ext cx="574401" cy="507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32"/>
          <p:cNvPicPr preferRelativeResize="0"/>
          <p:nvPr/>
        </p:nvPicPr>
        <p:blipFill rotWithShape="1">
          <a:blip r:embed="rId3">
            <a:alphaModFix/>
          </a:blip>
          <a:srcRect b="81493" l="50634" r="43731" t="9752"/>
          <a:stretch/>
        </p:blipFill>
        <p:spPr>
          <a:xfrm flipH="1" rot="10800000">
            <a:off x="7854088" y="934150"/>
            <a:ext cx="254775" cy="3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32"/>
          <p:cNvPicPr preferRelativeResize="0"/>
          <p:nvPr/>
        </p:nvPicPr>
        <p:blipFill rotWithShape="1">
          <a:blip r:embed="rId3">
            <a:alphaModFix/>
          </a:blip>
          <a:srcRect b="81493" l="50634" r="43731" t="9752"/>
          <a:stretch/>
        </p:blipFill>
        <p:spPr>
          <a:xfrm flipH="1" rot="10800000">
            <a:off x="2793563" y="4495150"/>
            <a:ext cx="254775" cy="3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32"/>
          <p:cNvPicPr preferRelativeResize="0"/>
          <p:nvPr/>
        </p:nvPicPr>
        <p:blipFill rotWithShape="1">
          <a:blip r:embed="rId3">
            <a:alphaModFix/>
          </a:blip>
          <a:srcRect b="81493" l="50634" r="43731" t="9752"/>
          <a:stretch/>
        </p:blipFill>
        <p:spPr>
          <a:xfrm flipH="1" rot="10800000">
            <a:off x="5660363" y="4057775"/>
            <a:ext cx="254775" cy="395850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32"/>
          <p:cNvSpPr txBox="1"/>
          <p:nvPr/>
        </p:nvSpPr>
        <p:spPr>
          <a:xfrm>
            <a:off x="2094025" y="2660750"/>
            <a:ext cx="4599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Nanum Pen Script"/>
                <a:ea typeface="Nanum Pen Script"/>
                <a:cs typeface="Nanum Pen Script"/>
                <a:sym typeface="Nanum Pen Script"/>
              </a:rPr>
              <a:t>당연히</a:t>
            </a:r>
            <a:r>
              <a:rPr lang="en" sz="2000">
                <a:latin typeface="Nanum Pen Script"/>
                <a:ea typeface="Nanum Pen Script"/>
                <a:cs typeface="Nanum Pen Script"/>
                <a:sym typeface="Nanum Pen Script"/>
              </a:rPr>
              <a:t> </a:t>
            </a:r>
            <a:r>
              <a:rPr lang="en" sz="2000">
                <a:solidFill>
                  <a:schemeClr val="dk2"/>
                </a:solidFill>
                <a:latin typeface="Nanum Pen Script"/>
                <a:ea typeface="Nanum Pen Script"/>
                <a:cs typeface="Nanum Pen Script"/>
                <a:sym typeface="Nanum Pen Script"/>
              </a:rPr>
              <a:t>list type</a:t>
            </a:r>
            <a:r>
              <a:rPr lang="en" sz="2000">
                <a:solidFill>
                  <a:schemeClr val="lt1"/>
                </a:solidFill>
                <a:latin typeface="Nanum Pen Script"/>
                <a:ea typeface="Nanum Pen Script"/>
                <a:cs typeface="Nanum Pen Script"/>
                <a:sym typeface="Nanum Pen Script"/>
              </a:rPr>
              <a:t>인줄 알았지만…</a:t>
            </a:r>
            <a:r>
              <a:rPr lang="en" sz="2000">
                <a:latin typeface="Nanum Pen Script"/>
                <a:ea typeface="Nanum Pen Script"/>
                <a:cs typeface="Nanum Pen Script"/>
                <a:sym typeface="Nanum Pen Script"/>
              </a:rPr>
              <a:t> </a:t>
            </a:r>
            <a:r>
              <a:rPr lang="en" sz="2000">
                <a:solidFill>
                  <a:schemeClr val="dk2"/>
                </a:solidFill>
                <a:latin typeface="Nanum Pen Script"/>
                <a:ea typeface="Nanum Pen Script"/>
                <a:cs typeface="Nanum Pen Script"/>
                <a:sym typeface="Nanum Pen Script"/>
              </a:rPr>
              <a:t>string type</a:t>
            </a:r>
            <a:r>
              <a:rPr lang="en" sz="2000">
                <a:solidFill>
                  <a:schemeClr val="lt1"/>
                </a:solidFill>
                <a:latin typeface="Nanum Pen Script"/>
                <a:ea typeface="Nanum Pen Script"/>
                <a:cs typeface="Nanum Pen Script"/>
                <a:sym typeface="Nanum Pen Script"/>
              </a:rPr>
              <a:t>이었다..</a:t>
            </a:r>
            <a:endParaRPr sz="2000">
              <a:solidFill>
                <a:schemeClr val="lt1"/>
              </a:solidFill>
              <a:latin typeface="Nanum Pen Script"/>
              <a:ea typeface="Nanum Pen Script"/>
              <a:cs typeface="Nanum Pen Script"/>
              <a:sym typeface="Nanum Pen Script"/>
            </a:endParaRPr>
          </a:p>
        </p:txBody>
      </p:sp>
      <p:pic>
        <p:nvPicPr>
          <p:cNvPr id="386" name="Google Shape;386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41063" y="1814675"/>
            <a:ext cx="5905500" cy="33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33"/>
          <p:cNvSpPr txBox="1"/>
          <p:nvPr>
            <p:ph type="ctrTitle"/>
          </p:nvPr>
        </p:nvSpPr>
        <p:spPr>
          <a:xfrm>
            <a:off x="342348" y="283275"/>
            <a:ext cx="73137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lack Han Sans"/>
                <a:ea typeface="Black Han Sans"/>
                <a:cs typeface="Black Han Sans"/>
                <a:sym typeface="Black Han Sans"/>
              </a:rPr>
              <a:t>데이터 전처리 - 솔루션 01. 안되는게 어딨어</a:t>
            </a:r>
            <a:endParaRPr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  <p:pic>
        <p:nvPicPr>
          <p:cNvPr id="392" name="Google Shape;392;p33"/>
          <p:cNvPicPr preferRelativeResize="0"/>
          <p:nvPr/>
        </p:nvPicPr>
        <p:blipFill rotWithShape="1">
          <a:blip r:embed="rId3">
            <a:alphaModFix/>
          </a:blip>
          <a:srcRect b="81710" l="42779" r="44094" t="6693"/>
          <a:stretch/>
        </p:blipFill>
        <p:spPr>
          <a:xfrm flipH="1" rot="10800000">
            <a:off x="173462" y="2256751"/>
            <a:ext cx="574401" cy="507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33"/>
          <p:cNvPicPr preferRelativeResize="0"/>
          <p:nvPr/>
        </p:nvPicPr>
        <p:blipFill rotWithShape="1">
          <a:blip r:embed="rId3">
            <a:alphaModFix/>
          </a:blip>
          <a:srcRect b="81493" l="50634" r="43731" t="9752"/>
          <a:stretch/>
        </p:blipFill>
        <p:spPr>
          <a:xfrm flipH="1" rot="10800000">
            <a:off x="1669650" y="3461875"/>
            <a:ext cx="254775" cy="3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33"/>
          <p:cNvPicPr preferRelativeResize="0"/>
          <p:nvPr/>
        </p:nvPicPr>
        <p:blipFill rotWithShape="1">
          <a:blip r:embed="rId3">
            <a:alphaModFix/>
          </a:blip>
          <a:srcRect b="81710" l="42779" r="44094" t="6693"/>
          <a:stretch/>
        </p:blipFill>
        <p:spPr>
          <a:xfrm flipH="1" rot="10800000">
            <a:off x="7771838" y="2406313"/>
            <a:ext cx="574401" cy="507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p33"/>
          <p:cNvPicPr preferRelativeResize="0"/>
          <p:nvPr/>
        </p:nvPicPr>
        <p:blipFill rotWithShape="1">
          <a:blip r:embed="rId3">
            <a:alphaModFix/>
          </a:blip>
          <a:srcRect b="81493" l="50634" r="43731" t="9752"/>
          <a:stretch/>
        </p:blipFill>
        <p:spPr>
          <a:xfrm flipH="1" rot="10800000">
            <a:off x="7854088" y="934150"/>
            <a:ext cx="254775" cy="3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p33"/>
          <p:cNvPicPr preferRelativeResize="0"/>
          <p:nvPr/>
        </p:nvPicPr>
        <p:blipFill rotWithShape="1">
          <a:blip r:embed="rId3">
            <a:alphaModFix/>
          </a:blip>
          <a:srcRect b="81493" l="50634" r="43731" t="9752"/>
          <a:stretch/>
        </p:blipFill>
        <p:spPr>
          <a:xfrm flipH="1" rot="10800000">
            <a:off x="2793563" y="4495150"/>
            <a:ext cx="254775" cy="3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p33"/>
          <p:cNvPicPr preferRelativeResize="0"/>
          <p:nvPr/>
        </p:nvPicPr>
        <p:blipFill rotWithShape="1">
          <a:blip r:embed="rId3">
            <a:alphaModFix/>
          </a:blip>
          <a:srcRect b="81493" l="50634" r="43731" t="9752"/>
          <a:stretch/>
        </p:blipFill>
        <p:spPr>
          <a:xfrm flipH="1" rot="10800000">
            <a:off x="5660363" y="4057775"/>
            <a:ext cx="254775" cy="395850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p33"/>
          <p:cNvSpPr txBox="1"/>
          <p:nvPr/>
        </p:nvSpPr>
        <p:spPr>
          <a:xfrm>
            <a:off x="2094025" y="2355413"/>
            <a:ext cx="45996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Nanum Pen Script"/>
                <a:ea typeface="Nanum Pen Script"/>
                <a:cs typeface="Nanum Pen Script"/>
                <a:sym typeface="Nanum Pen Script"/>
              </a:rPr>
              <a:t>파이썬 표준 라이브러리들 중 </a:t>
            </a:r>
            <a:r>
              <a:rPr lang="en" sz="2400">
                <a:solidFill>
                  <a:schemeClr val="dk2"/>
                </a:solidFill>
                <a:latin typeface="Nanum Pen Script"/>
                <a:ea typeface="Nanum Pen Script"/>
                <a:cs typeface="Nanum Pen Script"/>
                <a:sym typeface="Nanum Pen Script"/>
              </a:rPr>
              <a:t>ast</a:t>
            </a:r>
            <a:r>
              <a:rPr lang="en" sz="2400">
                <a:solidFill>
                  <a:schemeClr val="lt1"/>
                </a:solidFill>
                <a:latin typeface="Nanum Pen Script"/>
                <a:ea typeface="Nanum Pen Script"/>
                <a:cs typeface="Nanum Pen Script"/>
                <a:sym typeface="Nanum Pen Script"/>
              </a:rPr>
              <a:t> 모듈은</a:t>
            </a:r>
            <a:endParaRPr sz="2400">
              <a:solidFill>
                <a:schemeClr val="lt1"/>
              </a:solidFill>
              <a:latin typeface="Nanum Pen Script"/>
              <a:ea typeface="Nanum Pen Script"/>
              <a:cs typeface="Nanum Pen Script"/>
              <a:sym typeface="Nanum Pen Scrip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Nanum Pen Script"/>
                <a:ea typeface="Nanum Pen Script"/>
                <a:cs typeface="Nanum Pen Script"/>
                <a:sym typeface="Nanum Pen Script"/>
              </a:rPr>
              <a:t>“[ ]” 를 [ ]로 바꾸는게 가능하다!</a:t>
            </a:r>
            <a:endParaRPr sz="2400">
              <a:solidFill>
                <a:schemeClr val="lt1"/>
              </a:solidFill>
              <a:latin typeface="Nanum Pen Script"/>
              <a:ea typeface="Nanum Pen Script"/>
              <a:cs typeface="Nanum Pen Script"/>
              <a:sym typeface="Nanum Pen Script"/>
            </a:endParaRPr>
          </a:p>
        </p:txBody>
      </p:sp>
      <p:pic>
        <p:nvPicPr>
          <p:cNvPr id="399" name="Google Shape;399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41063" y="1814675"/>
            <a:ext cx="5905500" cy="33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69650" y="1824200"/>
            <a:ext cx="5848350" cy="314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34"/>
          <p:cNvSpPr txBox="1"/>
          <p:nvPr>
            <p:ph type="ctrTitle"/>
          </p:nvPr>
        </p:nvSpPr>
        <p:spPr>
          <a:xfrm>
            <a:off x="342348" y="283275"/>
            <a:ext cx="73137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lack Han Sans"/>
                <a:ea typeface="Black Han Sans"/>
                <a:cs typeface="Black Han Sans"/>
                <a:sym typeface="Black Han Sans"/>
              </a:rPr>
              <a:t>데이터 전처리 - 문제 02. 광고성 글은 어떻게 찾나요?</a:t>
            </a:r>
            <a:endParaRPr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  <p:sp>
        <p:nvSpPr>
          <p:cNvPr id="406" name="Google Shape;406;p34"/>
          <p:cNvSpPr txBox="1"/>
          <p:nvPr/>
        </p:nvSpPr>
        <p:spPr>
          <a:xfrm>
            <a:off x="4307675" y="2437825"/>
            <a:ext cx="2466000" cy="72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000">
                <a:solidFill>
                  <a:schemeClr val="lt1"/>
                </a:solidFill>
                <a:highlight>
                  <a:schemeClr val="dk1"/>
                </a:highlight>
                <a:latin typeface="Nanum Pen Script"/>
                <a:ea typeface="Nanum Pen Script"/>
                <a:cs typeface="Nanum Pen Script"/>
                <a:sym typeface="Nanum Pen Script"/>
              </a:rPr>
              <a:t>주주파크 혼자 119개?</a:t>
            </a:r>
            <a:endParaRPr sz="3000">
              <a:solidFill>
                <a:schemeClr val="lt1"/>
              </a:solidFill>
              <a:highlight>
                <a:schemeClr val="dk1"/>
              </a:highlight>
              <a:latin typeface="Nanum Pen Script"/>
              <a:ea typeface="Nanum Pen Script"/>
              <a:cs typeface="Nanum Pen Script"/>
              <a:sym typeface="Nanum Pen Script"/>
            </a:endParaRPr>
          </a:p>
        </p:txBody>
      </p:sp>
      <p:pic>
        <p:nvPicPr>
          <p:cNvPr id="407" name="Google Shape;407;p34"/>
          <p:cNvPicPr preferRelativeResize="0"/>
          <p:nvPr/>
        </p:nvPicPr>
        <p:blipFill rotWithShape="1">
          <a:blip r:embed="rId3">
            <a:alphaModFix/>
          </a:blip>
          <a:srcRect b="81710" l="42779" r="44094" t="6693"/>
          <a:stretch/>
        </p:blipFill>
        <p:spPr>
          <a:xfrm flipH="1" rot="10800000">
            <a:off x="173462" y="2256751"/>
            <a:ext cx="574401" cy="507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p34"/>
          <p:cNvPicPr preferRelativeResize="0"/>
          <p:nvPr/>
        </p:nvPicPr>
        <p:blipFill rotWithShape="1">
          <a:blip r:embed="rId3">
            <a:alphaModFix/>
          </a:blip>
          <a:srcRect b="81493" l="50634" r="43731" t="9752"/>
          <a:stretch/>
        </p:blipFill>
        <p:spPr>
          <a:xfrm flipH="1" rot="10800000">
            <a:off x="1669650" y="3461875"/>
            <a:ext cx="254775" cy="3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p34"/>
          <p:cNvPicPr preferRelativeResize="0"/>
          <p:nvPr/>
        </p:nvPicPr>
        <p:blipFill rotWithShape="1">
          <a:blip r:embed="rId3">
            <a:alphaModFix/>
          </a:blip>
          <a:srcRect b="81710" l="42779" r="44094" t="6693"/>
          <a:stretch/>
        </p:blipFill>
        <p:spPr>
          <a:xfrm flipH="1" rot="10800000">
            <a:off x="7771838" y="2406313"/>
            <a:ext cx="574401" cy="507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p34"/>
          <p:cNvPicPr preferRelativeResize="0"/>
          <p:nvPr/>
        </p:nvPicPr>
        <p:blipFill rotWithShape="1">
          <a:blip r:embed="rId3">
            <a:alphaModFix/>
          </a:blip>
          <a:srcRect b="81493" l="50634" r="43731" t="9752"/>
          <a:stretch/>
        </p:blipFill>
        <p:spPr>
          <a:xfrm flipH="1" rot="10800000">
            <a:off x="6914413" y="934150"/>
            <a:ext cx="254775" cy="3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p34"/>
          <p:cNvPicPr preferRelativeResize="0"/>
          <p:nvPr/>
        </p:nvPicPr>
        <p:blipFill rotWithShape="1">
          <a:blip r:embed="rId3">
            <a:alphaModFix/>
          </a:blip>
          <a:srcRect b="81493" l="50634" r="43731" t="9752"/>
          <a:stretch/>
        </p:blipFill>
        <p:spPr>
          <a:xfrm flipH="1" rot="10800000">
            <a:off x="2793563" y="4495150"/>
            <a:ext cx="254775" cy="3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p34"/>
          <p:cNvPicPr preferRelativeResize="0"/>
          <p:nvPr/>
        </p:nvPicPr>
        <p:blipFill rotWithShape="1">
          <a:blip r:embed="rId3">
            <a:alphaModFix/>
          </a:blip>
          <a:srcRect b="81493" l="50634" r="43731" t="9752"/>
          <a:stretch/>
        </p:blipFill>
        <p:spPr>
          <a:xfrm flipH="1" rot="10800000">
            <a:off x="5660363" y="4057775"/>
            <a:ext cx="254775" cy="3958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13" name="Google Shape;413;p34"/>
          <p:cNvGraphicFramePr/>
          <p:nvPr/>
        </p:nvGraphicFramePr>
        <p:xfrm>
          <a:off x="852250" y="1139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{430E0C97-9DFE-4675-8E15-6F7AC8EA0B1C}</a:tableStyleId>
              </a:tblPr>
              <a:tblGrid>
                <a:gridCol w="1507375"/>
                <a:gridCol w="1507375"/>
              </a:tblGrid>
              <a:tr h="663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location</a:t>
                      </a:r>
                      <a:endParaRPr>
                        <a:solidFill>
                          <a:schemeClr val="dk1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Black Han Sans"/>
                          <a:ea typeface="Black Han Sans"/>
                          <a:cs typeface="Black Han Sans"/>
                          <a:sym typeface="Black Han Sans"/>
                        </a:rPr>
                        <a:t>개수</a:t>
                      </a:r>
                      <a:endParaRPr sz="1800">
                        <a:solidFill>
                          <a:schemeClr val="lt1"/>
                        </a:solidFill>
                        <a:latin typeface="Black Han Sans"/>
                        <a:ea typeface="Black Han Sans"/>
                        <a:cs typeface="Black Han Sans"/>
                        <a:sym typeface="Black Han Sans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63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Anton"/>
                          <a:ea typeface="Anton"/>
                          <a:cs typeface="Anton"/>
                          <a:sym typeface="Anton"/>
                        </a:rPr>
                        <a:t>Gangneung</a:t>
                      </a:r>
                      <a:endParaRPr>
                        <a:solidFill>
                          <a:schemeClr val="lt1"/>
                        </a:solidFill>
                        <a:latin typeface="Anton"/>
                        <a:ea typeface="Anton"/>
                        <a:cs typeface="Anton"/>
                        <a:sym typeface="Anton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146</a:t>
                      </a:r>
                      <a:endParaRPr>
                        <a:solidFill>
                          <a:schemeClr val="lt1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63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Black Han Sans"/>
                          <a:ea typeface="Black Han Sans"/>
                          <a:cs typeface="Black Han Sans"/>
                          <a:sym typeface="Black Han Sans"/>
                        </a:rPr>
                        <a:t>주주파크</a:t>
                      </a:r>
                      <a:endParaRPr>
                        <a:solidFill>
                          <a:schemeClr val="lt1"/>
                        </a:solidFill>
                        <a:latin typeface="Black Han Sans"/>
                        <a:ea typeface="Black Han Sans"/>
                        <a:cs typeface="Black Han Sans"/>
                        <a:sym typeface="Black Han Sans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119</a:t>
                      </a:r>
                      <a:endParaRPr>
                        <a:solidFill>
                          <a:schemeClr val="lt1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63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Black Han Sans"/>
                          <a:ea typeface="Black Han Sans"/>
                          <a:cs typeface="Black Han Sans"/>
                          <a:sym typeface="Black Han Sans"/>
                        </a:rPr>
                        <a:t>강릉</a:t>
                      </a:r>
                      <a:endParaRPr>
                        <a:solidFill>
                          <a:schemeClr val="lt1"/>
                        </a:solidFill>
                        <a:latin typeface="Black Han Sans"/>
                        <a:ea typeface="Black Han Sans"/>
                        <a:cs typeface="Black Han Sans"/>
                        <a:sym typeface="Black Han Sans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69</a:t>
                      </a:r>
                      <a:endParaRPr>
                        <a:solidFill>
                          <a:schemeClr val="lt1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63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Black Han Sans"/>
                          <a:ea typeface="Black Han Sans"/>
                          <a:cs typeface="Black Han Sans"/>
                          <a:sym typeface="Black Han Sans"/>
                        </a:rPr>
                        <a:t>고양이카페 “쓰담쓰담”</a:t>
                      </a:r>
                      <a:endParaRPr>
                        <a:solidFill>
                          <a:schemeClr val="lt1"/>
                        </a:solidFill>
                        <a:latin typeface="Black Han Sans"/>
                        <a:ea typeface="Black Han Sans"/>
                        <a:cs typeface="Black Han Sans"/>
                        <a:sym typeface="Black Han Sans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23</a:t>
                      </a:r>
                      <a:endParaRPr>
                        <a:solidFill>
                          <a:schemeClr val="lt1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35"/>
          <p:cNvSpPr txBox="1"/>
          <p:nvPr>
            <p:ph type="ctrTitle"/>
          </p:nvPr>
        </p:nvSpPr>
        <p:spPr>
          <a:xfrm>
            <a:off x="342348" y="283275"/>
            <a:ext cx="73137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lack Han Sans"/>
                <a:ea typeface="Black Han Sans"/>
                <a:cs typeface="Black Han Sans"/>
                <a:sym typeface="Black Han Sans"/>
              </a:rPr>
              <a:t>데이터 전처리 - 솔루션 02. 찾았다 범인!</a:t>
            </a:r>
            <a:endParaRPr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  <p:pic>
        <p:nvPicPr>
          <p:cNvPr id="419" name="Google Shape;419;p35"/>
          <p:cNvPicPr preferRelativeResize="0"/>
          <p:nvPr/>
        </p:nvPicPr>
        <p:blipFill rotWithShape="1">
          <a:blip r:embed="rId3">
            <a:alphaModFix/>
          </a:blip>
          <a:srcRect b="81710" l="42779" r="44094" t="6693"/>
          <a:stretch/>
        </p:blipFill>
        <p:spPr>
          <a:xfrm flipH="1" rot="10800000">
            <a:off x="836188" y="1514901"/>
            <a:ext cx="574401" cy="507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p35"/>
          <p:cNvPicPr preferRelativeResize="0"/>
          <p:nvPr/>
        </p:nvPicPr>
        <p:blipFill rotWithShape="1">
          <a:blip r:embed="rId3">
            <a:alphaModFix/>
          </a:blip>
          <a:srcRect b="81493" l="50634" r="43731" t="9752"/>
          <a:stretch/>
        </p:blipFill>
        <p:spPr>
          <a:xfrm flipH="1" rot="10800000">
            <a:off x="1313575" y="3334825"/>
            <a:ext cx="254775" cy="3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" name="Google Shape;421;p35"/>
          <p:cNvPicPr preferRelativeResize="0"/>
          <p:nvPr/>
        </p:nvPicPr>
        <p:blipFill rotWithShape="1">
          <a:blip r:embed="rId3">
            <a:alphaModFix/>
          </a:blip>
          <a:srcRect b="81710" l="42779" r="44094" t="6693"/>
          <a:stretch/>
        </p:blipFill>
        <p:spPr>
          <a:xfrm flipH="1" rot="10800000">
            <a:off x="7771838" y="2406313"/>
            <a:ext cx="574401" cy="507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" name="Google Shape;422;p35"/>
          <p:cNvPicPr preferRelativeResize="0"/>
          <p:nvPr/>
        </p:nvPicPr>
        <p:blipFill rotWithShape="1">
          <a:blip r:embed="rId3">
            <a:alphaModFix/>
          </a:blip>
          <a:srcRect b="81493" l="50634" r="43731" t="9752"/>
          <a:stretch/>
        </p:blipFill>
        <p:spPr>
          <a:xfrm flipH="1" rot="10800000">
            <a:off x="6914413" y="934150"/>
            <a:ext cx="254775" cy="3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Google Shape;423;p35"/>
          <p:cNvPicPr preferRelativeResize="0"/>
          <p:nvPr/>
        </p:nvPicPr>
        <p:blipFill rotWithShape="1">
          <a:blip r:embed="rId3">
            <a:alphaModFix/>
          </a:blip>
          <a:srcRect b="81493" l="50634" r="43731" t="9752"/>
          <a:stretch/>
        </p:blipFill>
        <p:spPr>
          <a:xfrm flipH="1" rot="10800000">
            <a:off x="8006313" y="3661925"/>
            <a:ext cx="254775" cy="3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p35"/>
          <p:cNvPicPr preferRelativeResize="0"/>
          <p:nvPr/>
        </p:nvPicPr>
        <p:blipFill rotWithShape="1">
          <a:blip r:embed="rId3">
            <a:alphaModFix/>
          </a:blip>
          <a:srcRect b="81493" l="50634" r="43731" t="9752"/>
          <a:stretch/>
        </p:blipFill>
        <p:spPr>
          <a:xfrm flipH="1" rot="10800000">
            <a:off x="5660363" y="4057775"/>
            <a:ext cx="254775" cy="395850"/>
          </a:xfrm>
          <a:prstGeom prst="rect">
            <a:avLst/>
          </a:prstGeom>
          <a:noFill/>
          <a:ln>
            <a:noFill/>
          </a:ln>
        </p:spPr>
      </p:pic>
      <p:sp>
        <p:nvSpPr>
          <p:cNvPr id="425" name="Google Shape;425;p35"/>
          <p:cNvSpPr txBox="1"/>
          <p:nvPr/>
        </p:nvSpPr>
        <p:spPr>
          <a:xfrm>
            <a:off x="1410600" y="1514888"/>
            <a:ext cx="5650500" cy="189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18287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chemeClr val="lt1"/>
                </a:solidFill>
                <a:highlight>
                  <a:schemeClr val="dk1"/>
                </a:highlight>
                <a:latin typeface="Nanum Pen Script"/>
                <a:ea typeface="Nanum Pen Script"/>
                <a:cs typeface="Nanum Pen Script"/>
                <a:sym typeface="Nanum Pen Script"/>
              </a:rPr>
              <a:t>확인 결과 주주파크에서 같은 태그들로 반복적으로 올리는 </a:t>
            </a:r>
            <a:r>
              <a:rPr lang="en" sz="2400">
                <a:solidFill>
                  <a:schemeClr val="accent2"/>
                </a:solidFill>
                <a:highlight>
                  <a:schemeClr val="dk2"/>
                </a:highlight>
                <a:latin typeface="Nanum Pen Script"/>
                <a:ea typeface="Nanum Pen Script"/>
                <a:cs typeface="Nanum Pen Script"/>
                <a:sym typeface="Nanum Pen Script"/>
              </a:rPr>
              <a:t>광고성 글</a:t>
            </a:r>
            <a:r>
              <a:rPr lang="en" sz="2400">
                <a:solidFill>
                  <a:schemeClr val="lt1"/>
                </a:solidFill>
                <a:highlight>
                  <a:schemeClr val="dk1"/>
                </a:highlight>
                <a:latin typeface="Nanum Pen Script"/>
                <a:ea typeface="Nanum Pen Script"/>
                <a:cs typeface="Nanum Pen Script"/>
                <a:sym typeface="Nanum Pen Script"/>
              </a:rPr>
              <a:t>이 맞았음</a:t>
            </a:r>
            <a:endParaRPr sz="2400">
              <a:solidFill>
                <a:schemeClr val="accent2"/>
              </a:solidFill>
              <a:highlight>
                <a:schemeClr val="dk2"/>
              </a:highlight>
              <a:latin typeface="Nanum Pen Script"/>
              <a:ea typeface="Nanum Pen Script"/>
              <a:cs typeface="Nanum Pen Script"/>
              <a:sym typeface="Nanum Pen Scrip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36"/>
          <p:cNvSpPr txBox="1"/>
          <p:nvPr>
            <p:ph type="ctrTitle"/>
          </p:nvPr>
        </p:nvSpPr>
        <p:spPr>
          <a:xfrm>
            <a:off x="342348" y="283275"/>
            <a:ext cx="73137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lack Han Sans"/>
                <a:ea typeface="Black Han Sans"/>
                <a:cs typeface="Black Han Sans"/>
                <a:sym typeface="Black Han Sans"/>
              </a:rPr>
              <a:t>데이터 전처리 - 문제 03. 태그에 왜 이게..?</a:t>
            </a:r>
            <a:endParaRPr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  <p:pic>
        <p:nvPicPr>
          <p:cNvPr id="431" name="Google Shape;431;p36"/>
          <p:cNvPicPr preferRelativeResize="0"/>
          <p:nvPr/>
        </p:nvPicPr>
        <p:blipFill rotWithShape="1">
          <a:blip r:embed="rId3">
            <a:alphaModFix/>
          </a:blip>
          <a:srcRect b="81710" l="42779" r="44094" t="6693"/>
          <a:stretch/>
        </p:blipFill>
        <p:spPr>
          <a:xfrm flipH="1" rot="10800000">
            <a:off x="836188" y="1514901"/>
            <a:ext cx="574401" cy="507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p36"/>
          <p:cNvPicPr preferRelativeResize="0"/>
          <p:nvPr/>
        </p:nvPicPr>
        <p:blipFill rotWithShape="1">
          <a:blip r:embed="rId3">
            <a:alphaModFix/>
          </a:blip>
          <a:srcRect b="81493" l="50634" r="43731" t="9752"/>
          <a:stretch/>
        </p:blipFill>
        <p:spPr>
          <a:xfrm flipH="1" rot="10800000">
            <a:off x="522250" y="4057775"/>
            <a:ext cx="254775" cy="3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Google Shape;433;p36"/>
          <p:cNvPicPr preferRelativeResize="0"/>
          <p:nvPr/>
        </p:nvPicPr>
        <p:blipFill rotWithShape="1">
          <a:blip r:embed="rId3">
            <a:alphaModFix/>
          </a:blip>
          <a:srcRect b="81710" l="42779" r="44094" t="6693"/>
          <a:stretch/>
        </p:blipFill>
        <p:spPr>
          <a:xfrm flipH="1" rot="10800000">
            <a:off x="7593813" y="2178788"/>
            <a:ext cx="574401" cy="507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Google Shape;434;p36"/>
          <p:cNvPicPr preferRelativeResize="0"/>
          <p:nvPr/>
        </p:nvPicPr>
        <p:blipFill rotWithShape="1">
          <a:blip r:embed="rId3">
            <a:alphaModFix/>
          </a:blip>
          <a:srcRect b="81493" l="50634" r="43731" t="9752"/>
          <a:stretch/>
        </p:blipFill>
        <p:spPr>
          <a:xfrm flipH="1" rot="10800000">
            <a:off x="6914413" y="934150"/>
            <a:ext cx="254775" cy="3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p36"/>
          <p:cNvPicPr preferRelativeResize="0"/>
          <p:nvPr/>
        </p:nvPicPr>
        <p:blipFill rotWithShape="1">
          <a:blip r:embed="rId3">
            <a:alphaModFix/>
          </a:blip>
          <a:srcRect b="81493" l="50634" r="43731" t="9752"/>
          <a:stretch/>
        </p:blipFill>
        <p:spPr>
          <a:xfrm flipH="1" rot="10800000">
            <a:off x="8006313" y="3661925"/>
            <a:ext cx="254775" cy="3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Google Shape;436;p36"/>
          <p:cNvPicPr preferRelativeResize="0"/>
          <p:nvPr/>
        </p:nvPicPr>
        <p:blipFill rotWithShape="1">
          <a:blip r:embed="rId3">
            <a:alphaModFix/>
          </a:blip>
          <a:srcRect b="81493" l="50634" r="43731" t="9752"/>
          <a:stretch/>
        </p:blipFill>
        <p:spPr>
          <a:xfrm flipH="1" rot="10800000">
            <a:off x="5660363" y="4057775"/>
            <a:ext cx="254775" cy="395850"/>
          </a:xfrm>
          <a:prstGeom prst="rect">
            <a:avLst/>
          </a:prstGeom>
          <a:noFill/>
          <a:ln>
            <a:noFill/>
          </a:ln>
        </p:spPr>
      </p:pic>
      <p:sp>
        <p:nvSpPr>
          <p:cNvPr id="437" name="Google Shape;437;p36"/>
          <p:cNvSpPr txBox="1"/>
          <p:nvPr/>
        </p:nvSpPr>
        <p:spPr>
          <a:xfrm>
            <a:off x="1746750" y="1170963"/>
            <a:ext cx="5650500" cy="189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18287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highlight>
                  <a:schemeClr val="dk2"/>
                </a:highlight>
                <a:latin typeface="Nanum Pen Script"/>
                <a:ea typeface="Nanum Pen Script"/>
                <a:cs typeface="Nanum Pen Script"/>
                <a:sym typeface="Nanum Pen Script"/>
              </a:rPr>
              <a:t>강릉여행</a:t>
            </a:r>
            <a:r>
              <a:rPr lang="en" sz="2400">
                <a:solidFill>
                  <a:schemeClr val="dk1"/>
                </a:solidFill>
                <a:latin typeface="Nanum Pen Script"/>
                <a:ea typeface="Nanum Pen Script"/>
                <a:cs typeface="Nanum Pen Script"/>
                <a:sym typeface="Nanum Pen Script"/>
              </a:rPr>
              <a:t> </a:t>
            </a:r>
            <a:r>
              <a:rPr lang="en" sz="2400">
                <a:solidFill>
                  <a:schemeClr val="dk1"/>
                </a:solidFill>
                <a:highlight>
                  <a:schemeClr val="dk2"/>
                </a:highlight>
                <a:latin typeface="Nanum Pen Script"/>
                <a:ea typeface="Nanum Pen Script"/>
                <a:cs typeface="Nanum Pen Script"/>
                <a:sym typeface="Nanum Pen Script"/>
              </a:rPr>
              <a:t>강릉데이트코스</a:t>
            </a:r>
            <a:r>
              <a:rPr lang="en" sz="2400">
                <a:solidFill>
                  <a:schemeClr val="dk2"/>
                </a:solidFill>
                <a:latin typeface="Nanum Pen Script"/>
                <a:ea typeface="Nanum Pen Script"/>
                <a:cs typeface="Nanum Pen Script"/>
                <a:sym typeface="Nanum Pen Script"/>
              </a:rPr>
              <a:t> </a:t>
            </a:r>
            <a:r>
              <a:rPr lang="en" sz="2400">
                <a:solidFill>
                  <a:schemeClr val="dk1"/>
                </a:solidFill>
                <a:highlight>
                  <a:schemeClr val="dk2"/>
                </a:highlight>
                <a:latin typeface="Nanum Pen Script"/>
                <a:ea typeface="Nanum Pen Script"/>
                <a:cs typeface="Nanum Pen Script"/>
                <a:sym typeface="Nanum Pen Script"/>
              </a:rPr>
              <a:t>강릉맛집</a:t>
            </a:r>
            <a:r>
              <a:rPr lang="en" sz="2400">
                <a:solidFill>
                  <a:schemeClr val="dk2"/>
                </a:solidFill>
                <a:latin typeface="Nanum Pen Script"/>
                <a:ea typeface="Nanum Pen Script"/>
                <a:cs typeface="Nanum Pen Script"/>
                <a:sym typeface="Nanum Pen Script"/>
              </a:rPr>
              <a:t> </a:t>
            </a:r>
            <a:r>
              <a:rPr lang="en" sz="2400">
                <a:solidFill>
                  <a:schemeClr val="lt1"/>
                </a:solidFill>
                <a:latin typeface="Nanum Pen Script"/>
                <a:ea typeface="Nanum Pen Script"/>
                <a:cs typeface="Nanum Pen Script"/>
                <a:sym typeface="Nanum Pen Script"/>
              </a:rPr>
              <a:t>에서</a:t>
            </a:r>
            <a:endParaRPr sz="2400">
              <a:solidFill>
                <a:schemeClr val="lt1"/>
              </a:solidFill>
              <a:latin typeface="Nanum Pen Script"/>
              <a:ea typeface="Nanum Pen Script"/>
              <a:cs typeface="Nanum Pen Script"/>
              <a:sym typeface="Nanum Pen Script"/>
            </a:endParaRPr>
          </a:p>
          <a:p>
            <a:pPr indent="0" lvl="0" marL="45720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Nanum Pen Script"/>
                <a:ea typeface="Nanum Pen Script"/>
                <a:cs typeface="Nanum Pen Script"/>
                <a:sym typeface="Nanum Pen Script"/>
              </a:rPr>
              <a:t>심지어</a:t>
            </a:r>
            <a:endParaRPr sz="2400">
              <a:solidFill>
                <a:schemeClr val="lt1"/>
              </a:solidFill>
              <a:latin typeface="Nanum Pen Script"/>
              <a:ea typeface="Nanum Pen Script"/>
              <a:cs typeface="Nanum Pen Script"/>
              <a:sym typeface="Nanum Pen Script"/>
            </a:endParaRPr>
          </a:p>
          <a:p>
            <a:pPr indent="0" lvl="0" marL="45720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chemeClr val="dk1"/>
                </a:solidFill>
                <a:highlight>
                  <a:schemeClr val="dk2"/>
                </a:highlight>
                <a:latin typeface="Nanum Pen Script"/>
                <a:ea typeface="Nanum Pen Script"/>
                <a:cs typeface="Nanum Pen Script"/>
                <a:sym typeface="Nanum Pen Script"/>
              </a:rPr>
              <a:t>알리바바마윈회장다녀간곳</a:t>
            </a:r>
            <a:r>
              <a:rPr lang="en" sz="2400">
                <a:solidFill>
                  <a:schemeClr val="dk2"/>
                </a:solidFill>
                <a:latin typeface="Nanum Pen Script"/>
                <a:ea typeface="Nanum Pen Script"/>
                <a:cs typeface="Nanum Pen Script"/>
                <a:sym typeface="Nanum Pen Script"/>
              </a:rPr>
              <a:t> </a:t>
            </a:r>
            <a:r>
              <a:rPr lang="en" sz="2400">
                <a:solidFill>
                  <a:schemeClr val="lt1"/>
                </a:solidFill>
                <a:latin typeface="Nanum Pen Script"/>
                <a:ea typeface="Nanum Pen Script"/>
                <a:cs typeface="Nanum Pen Script"/>
                <a:sym typeface="Nanum Pen Script"/>
              </a:rPr>
              <a:t>까지..</a:t>
            </a:r>
            <a:endParaRPr sz="2400">
              <a:solidFill>
                <a:schemeClr val="lt1"/>
              </a:solidFill>
              <a:latin typeface="Nanum Pen Script"/>
              <a:ea typeface="Nanum Pen Script"/>
              <a:cs typeface="Nanum Pen Script"/>
              <a:sym typeface="Nanum Pen Script"/>
            </a:endParaRPr>
          </a:p>
        </p:txBody>
      </p:sp>
      <p:sp>
        <p:nvSpPr>
          <p:cNvPr id="438" name="Google Shape;438;p36"/>
          <p:cNvSpPr txBox="1"/>
          <p:nvPr/>
        </p:nvSpPr>
        <p:spPr>
          <a:xfrm>
            <a:off x="1187825" y="3221425"/>
            <a:ext cx="69804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latin typeface="Black Han Sans"/>
                <a:ea typeface="Black Han Sans"/>
                <a:cs typeface="Black Han Sans"/>
                <a:sym typeface="Black Han Sans"/>
              </a:rPr>
              <a:t>우린 이것을 </a:t>
            </a:r>
            <a:r>
              <a:rPr lang="en" sz="3200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불용어</a:t>
            </a:r>
            <a:r>
              <a:rPr lang="en" sz="3200">
                <a:latin typeface="Black Han Sans"/>
                <a:ea typeface="Black Han Sans"/>
                <a:cs typeface="Black Han Sans"/>
                <a:sym typeface="Black Han Sans"/>
              </a:rPr>
              <a:t>라 부르기로 약속했어요</a:t>
            </a:r>
            <a:endParaRPr sz="3200"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37"/>
          <p:cNvSpPr txBox="1"/>
          <p:nvPr>
            <p:ph type="ctrTitle"/>
          </p:nvPr>
        </p:nvSpPr>
        <p:spPr>
          <a:xfrm>
            <a:off x="342348" y="283275"/>
            <a:ext cx="73137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lack Han Sans"/>
                <a:ea typeface="Black Han Sans"/>
                <a:cs typeface="Black Han Sans"/>
                <a:sym typeface="Black Han Sans"/>
              </a:rPr>
              <a:t>데이터 전처리 - 솔루션 03. 손맛 듬뿍 들어간 데이터</a:t>
            </a:r>
            <a:endParaRPr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  <p:pic>
        <p:nvPicPr>
          <p:cNvPr id="444" name="Google Shape;444;p37"/>
          <p:cNvPicPr preferRelativeResize="0"/>
          <p:nvPr/>
        </p:nvPicPr>
        <p:blipFill rotWithShape="1">
          <a:blip r:embed="rId3">
            <a:alphaModFix/>
          </a:blip>
          <a:srcRect b="81710" l="42779" r="44094" t="6693"/>
          <a:stretch/>
        </p:blipFill>
        <p:spPr>
          <a:xfrm flipH="1" rot="10800000">
            <a:off x="836188" y="1514901"/>
            <a:ext cx="574401" cy="507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" name="Google Shape;445;p37"/>
          <p:cNvPicPr preferRelativeResize="0"/>
          <p:nvPr/>
        </p:nvPicPr>
        <p:blipFill rotWithShape="1">
          <a:blip r:embed="rId3">
            <a:alphaModFix/>
          </a:blip>
          <a:srcRect b="81493" l="50634" r="43731" t="9752"/>
          <a:stretch/>
        </p:blipFill>
        <p:spPr>
          <a:xfrm flipH="1" rot="10800000">
            <a:off x="1313575" y="3334825"/>
            <a:ext cx="254775" cy="3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6" name="Google Shape;446;p37"/>
          <p:cNvPicPr preferRelativeResize="0"/>
          <p:nvPr/>
        </p:nvPicPr>
        <p:blipFill rotWithShape="1">
          <a:blip r:embed="rId3">
            <a:alphaModFix/>
          </a:blip>
          <a:srcRect b="81710" l="42779" r="44094" t="6693"/>
          <a:stretch/>
        </p:blipFill>
        <p:spPr>
          <a:xfrm flipH="1" rot="10800000">
            <a:off x="8207063" y="2070013"/>
            <a:ext cx="574401" cy="507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" name="Google Shape;447;p37"/>
          <p:cNvPicPr preferRelativeResize="0"/>
          <p:nvPr/>
        </p:nvPicPr>
        <p:blipFill rotWithShape="1">
          <a:blip r:embed="rId3">
            <a:alphaModFix/>
          </a:blip>
          <a:srcRect b="81493" l="50634" r="43731" t="9752"/>
          <a:stretch/>
        </p:blipFill>
        <p:spPr>
          <a:xfrm flipH="1" rot="10800000">
            <a:off x="6914413" y="934150"/>
            <a:ext cx="254775" cy="3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8" name="Google Shape;448;p37"/>
          <p:cNvPicPr preferRelativeResize="0"/>
          <p:nvPr/>
        </p:nvPicPr>
        <p:blipFill rotWithShape="1">
          <a:blip r:embed="rId3">
            <a:alphaModFix/>
          </a:blip>
          <a:srcRect b="81493" l="50634" r="43731" t="9752"/>
          <a:stretch/>
        </p:blipFill>
        <p:spPr>
          <a:xfrm flipH="1" rot="10800000">
            <a:off x="8134888" y="3770725"/>
            <a:ext cx="254775" cy="3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9" name="Google Shape;449;p37"/>
          <p:cNvPicPr preferRelativeResize="0"/>
          <p:nvPr/>
        </p:nvPicPr>
        <p:blipFill rotWithShape="1">
          <a:blip r:embed="rId3">
            <a:alphaModFix/>
          </a:blip>
          <a:srcRect b="81493" l="50634" r="43731" t="9752"/>
          <a:stretch/>
        </p:blipFill>
        <p:spPr>
          <a:xfrm flipH="1" rot="10800000">
            <a:off x="5660363" y="4057775"/>
            <a:ext cx="254775" cy="395850"/>
          </a:xfrm>
          <a:prstGeom prst="rect">
            <a:avLst/>
          </a:prstGeom>
          <a:noFill/>
          <a:ln>
            <a:noFill/>
          </a:ln>
        </p:spPr>
      </p:pic>
      <p:sp>
        <p:nvSpPr>
          <p:cNvPr id="450" name="Google Shape;450;p37"/>
          <p:cNvSpPr txBox="1"/>
          <p:nvPr/>
        </p:nvSpPr>
        <p:spPr>
          <a:xfrm>
            <a:off x="1746750" y="1626138"/>
            <a:ext cx="5650500" cy="189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18287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highlight>
                  <a:schemeClr val="dk1"/>
                </a:highlight>
                <a:latin typeface="Nanum Pen Script"/>
                <a:ea typeface="Nanum Pen Script"/>
                <a:cs typeface="Nanum Pen Script"/>
                <a:sym typeface="Nanum Pen Script"/>
              </a:rPr>
              <a:t>불용어들의 범위를 지정하는게 어렵고, 예외들이 많아서</a:t>
            </a:r>
            <a:endParaRPr sz="2400">
              <a:solidFill>
                <a:schemeClr val="lt1"/>
              </a:solidFill>
              <a:highlight>
                <a:schemeClr val="dk1"/>
              </a:highlight>
              <a:latin typeface="Nanum Pen Script"/>
              <a:ea typeface="Nanum Pen Script"/>
              <a:cs typeface="Nanum Pen Script"/>
              <a:sym typeface="Nanum Pen Script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chemeClr val="lt1"/>
                </a:solidFill>
                <a:highlight>
                  <a:schemeClr val="dk1"/>
                </a:highlight>
                <a:latin typeface="Nanum Pen Script"/>
                <a:ea typeface="Nanum Pen Script"/>
                <a:cs typeface="Nanum Pen Script"/>
                <a:sym typeface="Nanum Pen Script"/>
              </a:rPr>
              <a:t>중복된 태그들, 불필요한 태그들 하나하나 검수해서 제거</a:t>
            </a:r>
            <a:endParaRPr sz="2400">
              <a:solidFill>
                <a:schemeClr val="lt1"/>
              </a:solidFill>
              <a:highlight>
                <a:schemeClr val="dk1"/>
              </a:highlight>
              <a:latin typeface="Nanum Pen Script"/>
              <a:ea typeface="Nanum Pen Script"/>
              <a:cs typeface="Nanum Pen Script"/>
              <a:sym typeface="Nanum Pen Script"/>
            </a:endParaRPr>
          </a:p>
        </p:txBody>
      </p:sp>
      <p:pic>
        <p:nvPicPr>
          <p:cNvPr id="451" name="Google Shape;451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64113" y="1394263"/>
            <a:ext cx="3787212" cy="21303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4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38"/>
          <p:cNvSpPr txBox="1"/>
          <p:nvPr>
            <p:ph type="ctrTitle"/>
          </p:nvPr>
        </p:nvSpPr>
        <p:spPr>
          <a:xfrm>
            <a:off x="1410611" y="164571"/>
            <a:ext cx="63228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lack Han Sans"/>
                <a:ea typeface="Black Han Sans"/>
                <a:cs typeface="Black Han Sans"/>
                <a:sym typeface="Black Han Sans"/>
              </a:rPr>
              <a:t>게시물을 올린 위치로 확인한 핫플레이스</a:t>
            </a:r>
            <a:endParaRPr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  <p:grpSp>
        <p:nvGrpSpPr>
          <p:cNvPr id="457" name="Google Shape;457;p38"/>
          <p:cNvGrpSpPr/>
          <p:nvPr/>
        </p:nvGrpSpPr>
        <p:grpSpPr>
          <a:xfrm>
            <a:off x="1631222" y="2484235"/>
            <a:ext cx="765035" cy="765054"/>
            <a:chOff x="2226879" y="2494420"/>
            <a:chExt cx="626051" cy="626067"/>
          </a:xfrm>
        </p:grpSpPr>
        <p:sp>
          <p:nvSpPr>
            <p:cNvPr id="458" name="Google Shape;458;p38"/>
            <p:cNvSpPr/>
            <p:nvPr/>
          </p:nvSpPr>
          <p:spPr>
            <a:xfrm>
              <a:off x="2226879" y="2494420"/>
              <a:ext cx="626051" cy="626067"/>
            </a:xfrm>
            <a:custGeom>
              <a:rect b="b" l="l" r="r" t="t"/>
              <a:pathLst>
                <a:path extrusionOk="0" h="39681" w="39680">
                  <a:moveTo>
                    <a:pt x="19840" y="1"/>
                  </a:moveTo>
                  <a:cubicBezTo>
                    <a:pt x="8884" y="1"/>
                    <a:pt x="1" y="8884"/>
                    <a:pt x="1" y="19840"/>
                  </a:cubicBezTo>
                  <a:cubicBezTo>
                    <a:pt x="1" y="30797"/>
                    <a:pt x="8884" y="39680"/>
                    <a:pt x="19840" y="39680"/>
                  </a:cubicBezTo>
                  <a:cubicBezTo>
                    <a:pt x="30797" y="39680"/>
                    <a:pt x="39680" y="30797"/>
                    <a:pt x="39680" y="19840"/>
                  </a:cubicBezTo>
                  <a:cubicBezTo>
                    <a:pt x="39680" y="8884"/>
                    <a:pt x="30797" y="1"/>
                    <a:pt x="19840" y="1"/>
                  </a:cubicBezTo>
                  <a:close/>
                </a:path>
              </a:pathLst>
            </a:custGeom>
            <a:solidFill>
              <a:schemeClr val="dk1">
                <a:alpha val="598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38"/>
            <p:cNvSpPr/>
            <p:nvPr/>
          </p:nvSpPr>
          <p:spPr>
            <a:xfrm>
              <a:off x="2433501" y="2666379"/>
              <a:ext cx="282149" cy="282149"/>
            </a:xfrm>
            <a:custGeom>
              <a:rect b="b" l="l" r="r" t="t"/>
              <a:pathLst>
                <a:path extrusionOk="0" h="17883" w="17883">
                  <a:moveTo>
                    <a:pt x="0" y="1"/>
                  </a:moveTo>
                  <a:lnTo>
                    <a:pt x="0" y="17882"/>
                  </a:lnTo>
                  <a:lnTo>
                    <a:pt x="17883" y="894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0" name="Google Shape;460;p38"/>
          <p:cNvSpPr txBox="1"/>
          <p:nvPr>
            <p:ph idx="4294967295" type="subTitle"/>
          </p:nvPr>
        </p:nvSpPr>
        <p:spPr>
          <a:xfrm>
            <a:off x="5742800" y="2804960"/>
            <a:ext cx="2673000" cy="888300"/>
          </a:xfrm>
          <a:prstGeom prst="rect">
            <a:avLst/>
          </a:prstGeom>
        </p:spPr>
        <p:txBody>
          <a:bodyPr anchorCtr="0" anchor="ctr" bIns="0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>
                <a:solidFill>
                  <a:schemeClr val="lt1"/>
                </a:solidFill>
              </a:rPr>
              <a:t>You can replace the image on these screens with your own work. Just delete these ones, add yours and send them to the back</a:t>
            </a:r>
            <a:endParaRPr sz="1400">
              <a:solidFill>
                <a:schemeClr val="lt1"/>
              </a:solidFill>
            </a:endParaRPr>
          </a:p>
        </p:txBody>
      </p:sp>
      <p:pic>
        <p:nvPicPr>
          <p:cNvPr id="461" name="Google Shape;461;p38"/>
          <p:cNvPicPr preferRelativeResize="0"/>
          <p:nvPr/>
        </p:nvPicPr>
        <p:blipFill rotWithShape="1">
          <a:blip r:embed="rId3">
            <a:alphaModFix/>
          </a:blip>
          <a:srcRect b="81710" l="42779" r="44094" t="6693"/>
          <a:stretch/>
        </p:blipFill>
        <p:spPr>
          <a:xfrm flipH="1" rot="10800000">
            <a:off x="7053288" y="1683126"/>
            <a:ext cx="574401" cy="507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p38"/>
          <p:cNvPicPr preferRelativeResize="0"/>
          <p:nvPr/>
        </p:nvPicPr>
        <p:blipFill rotWithShape="1">
          <a:blip r:embed="rId3">
            <a:alphaModFix/>
          </a:blip>
          <a:srcRect b="81493" l="50634" r="43731" t="9752"/>
          <a:stretch/>
        </p:blipFill>
        <p:spPr>
          <a:xfrm flipH="1" rot="10800000">
            <a:off x="5694200" y="4266500"/>
            <a:ext cx="254775" cy="3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p38"/>
          <p:cNvPicPr preferRelativeResize="0"/>
          <p:nvPr/>
        </p:nvPicPr>
        <p:blipFill rotWithShape="1">
          <a:blip r:embed="rId3">
            <a:alphaModFix/>
          </a:blip>
          <a:srcRect b="81710" l="47142" r="44094" t="6693"/>
          <a:stretch/>
        </p:blipFill>
        <p:spPr>
          <a:xfrm flipH="1" rot="10800000">
            <a:off x="8415871" y="3514826"/>
            <a:ext cx="383475" cy="507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64" name="Google Shape;464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9463" y="742375"/>
            <a:ext cx="8565074" cy="3967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39"/>
          <p:cNvSpPr txBox="1"/>
          <p:nvPr>
            <p:ph type="ctrTitle"/>
          </p:nvPr>
        </p:nvSpPr>
        <p:spPr>
          <a:xfrm>
            <a:off x="1410611" y="164571"/>
            <a:ext cx="63228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lack Han Sans"/>
                <a:ea typeface="Black Han Sans"/>
                <a:cs typeface="Black Han Sans"/>
                <a:sym typeface="Black Han Sans"/>
              </a:rPr>
              <a:t>게시물을 올린 위치로 확인한 핫플레이스</a:t>
            </a:r>
            <a:endParaRPr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  <p:grpSp>
        <p:nvGrpSpPr>
          <p:cNvPr id="470" name="Google Shape;470;p39"/>
          <p:cNvGrpSpPr/>
          <p:nvPr/>
        </p:nvGrpSpPr>
        <p:grpSpPr>
          <a:xfrm>
            <a:off x="1631222" y="2484235"/>
            <a:ext cx="765035" cy="765054"/>
            <a:chOff x="2226879" y="2494420"/>
            <a:chExt cx="626051" cy="626067"/>
          </a:xfrm>
        </p:grpSpPr>
        <p:sp>
          <p:nvSpPr>
            <p:cNvPr id="471" name="Google Shape;471;p39"/>
            <p:cNvSpPr/>
            <p:nvPr/>
          </p:nvSpPr>
          <p:spPr>
            <a:xfrm>
              <a:off x="2226879" y="2494420"/>
              <a:ext cx="626051" cy="626067"/>
            </a:xfrm>
            <a:custGeom>
              <a:rect b="b" l="l" r="r" t="t"/>
              <a:pathLst>
                <a:path extrusionOk="0" h="39681" w="39680">
                  <a:moveTo>
                    <a:pt x="19840" y="1"/>
                  </a:moveTo>
                  <a:cubicBezTo>
                    <a:pt x="8884" y="1"/>
                    <a:pt x="1" y="8884"/>
                    <a:pt x="1" y="19840"/>
                  </a:cubicBezTo>
                  <a:cubicBezTo>
                    <a:pt x="1" y="30797"/>
                    <a:pt x="8884" y="39680"/>
                    <a:pt x="19840" y="39680"/>
                  </a:cubicBezTo>
                  <a:cubicBezTo>
                    <a:pt x="30797" y="39680"/>
                    <a:pt x="39680" y="30797"/>
                    <a:pt x="39680" y="19840"/>
                  </a:cubicBezTo>
                  <a:cubicBezTo>
                    <a:pt x="39680" y="8884"/>
                    <a:pt x="30797" y="1"/>
                    <a:pt x="19840" y="1"/>
                  </a:cubicBezTo>
                  <a:close/>
                </a:path>
              </a:pathLst>
            </a:custGeom>
            <a:solidFill>
              <a:schemeClr val="dk1">
                <a:alpha val="598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39"/>
            <p:cNvSpPr/>
            <p:nvPr/>
          </p:nvSpPr>
          <p:spPr>
            <a:xfrm>
              <a:off x="2433501" y="2666379"/>
              <a:ext cx="282149" cy="282149"/>
            </a:xfrm>
            <a:custGeom>
              <a:rect b="b" l="l" r="r" t="t"/>
              <a:pathLst>
                <a:path extrusionOk="0" h="17883" w="17883">
                  <a:moveTo>
                    <a:pt x="0" y="1"/>
                  </a:moveTo>
                  <a:lnTo>
                    <a:pt x="0" y="17882"/>
                  </a:lnTo>
                  <a:lnTo>
                    <a:pt x="17883" y="894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73" name="Google Shape;473;p39"/>
          <p:cNvPicPr preferRelativeResize="0"/>
          <p:nvPr/>
        </p:nvPicPr>
        <p:blipFill rotWithShape="1">
          <a:blip r:embed="rId3">
            <a:alphaModFix/>
          </a:blip>
          <a:srcRect b="81710" l="42779" r="44094" t="6693"/>
          <a:stretch/>
        </p:blipFill>
        <p:spPr>
          <a:xfrm flipH="1" rot="10800000">
            <a:off x="7053288" y="1683126"/>
            <a:ext cx="574401" cy="507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" name="Google Shape;474;p39"/>
          <p:cNvPicPr preferRelativeResize="0"/>
          <p:nvPr/>
        </p:nvPicPr>
        <p:blipFill rotWithShape="1">
          <a:blip r:embed="rId3">
            <a:alphaModFix/>
          </a:blip>
          <a:srcRect b="81493" l="50634" r="43731" t="9752"/>
          <a:stretch/>
        </p:blipFill>
        <p:spPr>
          <a:xfrm flipH="1" rot="10800000">
            <a:off x="5694200" y="4266500"/>
            <a:ext cx="254775" cy="3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5" name="Google Shape;475;p39"/>
          <p:cNvPicPr preferRelativeResize="0"/>
          <p:nvPr/>
        </p:nvPicPr>
        <p:blipFill rotWithShape="1">
          <a:blip r:embed="rId3">
            <a:alphaModFix/>
          </a:blip>
          <a:srcRect b="81710" l="47142" r="44094" t="6693"/>
          <a:stretch/>
        </p:blipFill>
        <p:spPr>
          <a:xfrm flipH="1" rot="10800000">
            <a:off x="8415871" y="3514826"/>
            <a:ext cx="383475" cy="507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76" name="Google Shape;476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2611" y="665875"/>
            <a:ext cx="7856749" cy="4059025"/>
          </a:xfrm>
          <a:prstGeom prst="rect">
            <a:avLst/>
          </a:prstGeom>
          <a:noFill/>
          <a:ln>
            <a:noFill/>
          </a:ln>
        </p:spPr>
      </p:pic>
      <p:sp>
        <p:nvSpPr>
          <p:cNvPr id="477" name="Google Shape;477;p39"/>
          <p:cNvSpPr txBox="1"/>
          <p:nvPr/>
        </p:nvSpPr>
        <p:spPr>
          <a:xfrm>
            <a:off x="3432375" y="998450"/>
            <a:ext cx="52029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2"/>
                </a:solidFill>
                <a:highlight>
                  <a:schemeClr val="dk2"/>
                </a:highlight>
                <a:latin typeface="Nanum Pen Script"/>
                <a:ea typeface="Nanum Pen Script"/>
                <a:cs typeface="Nanum Pen Script"/>
                <a:sym typeface="Nanum Pen Script"/>
              </a:rPr>
              <a:t>리빙포인트</a:t>
            </a:r>
            <a:br>
              <a:rPr lang="en" sz="2000">
                <a:latin typeface="Nanum Pen Script"/>
                <a:ea typeface="Nanum Pen Script"/>
                <a:cs typeface="Nanum Pen Script"/>
                <a:sym typeface="Nanum Pen Script"/>
              </a:rPr>
            </a:br>
            <a:r>
              <a:rPr lang="en" sz="2000">
                <a:latin typeface="Nanum Pen Script"/>
                <a:ea typeface="Nanum Pen Script"/>
                <a:cs typeface="Nanum Pen Script"/>
                <a:sym typeface="Nanum Pen Script"/>
              </a:rPr>
              <a:t>너무 멀지 않으면서 사람구경하고싶지 않다면 </a:t>
            </a:r>
            <a:br>
              <a:rPr lang="en" sz="2000">
                <a:latin typeface="Nanum Pen Script"/>
                <a:ea typeface="Nanum Pen Script"/>
                <a:cs typeface="Nanum Pen Script"/>
                <a:sym typeface="Nanum Pen Script"/>
              </a:rPr>
            </a:br>
            <a:r>
              <a:rPr lang="en" sz="2000">
                <a:latin typeface="Nanum Pen Script"/>
                <a:ea typeface="Nanum Pen Script"/>
                <a:cs typeface="Nanum Pen Script"/>
                <a:sym typeface="Nanum Pen Script"/>
              </a:rPr>
              <a:t>사근진해변이나 사천해변, 영진해변이 좋다. </a:t>
            </a:r>
            <a:endParaRPr sz="2000">
              <a:latin typeface="Nanum Pen Script"/>
              <a:ea typeface="Nanum Pen Script"/>
              <a:cs typeface="Nanum Pen Script"/>
              <a:sym typeface="Nanum Pen Scrip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40"/>
          <p:cNvSpPr txBox="1"/>
          <p:nvPr>
            <p:ph idx="1" type="subTitle"/>
          </p:nvPr>
        </p:nvSpPr>
        <p:spPr>
          <a:xfrm flipH="1">
            <a:off x="4004375" y="2819025"/>
            <a:ext cx="4490700" cy="100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anum Pen Script"/>
                <a:ea typeface="Nanum Pen Script"/>
                <a:cs typeface="Nanum Pen Script"/>
                <a:sym typeface="Nanum Pen Script"/>
              </a:rPr>
              <a:t>인스타그램 데이터는 강릉에 놀러오는 사람들이 어딜 많이 가는지 알려줍니다.</a:t>
            </a:r>
            <a:endParaRPr>
              <a:latin typeface="Nanum Pen Script"/>
              <a:ea typeface="Nanum Pen Script"/>
              <a:cs typeface="Nanum Pen Script"/>
              <a:sym typeface="Nanum Pen Scrip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anum Pen Script"/>
                <a:ea typeface="Nanum Pen Script"/>
                <a:cs typeface="Nanum Pen Script"/>
                <a:sym typeface="Nanum Pen Script"/>
              </a:rPr>
              <a:t>게시물의 태그 수로 강릉관광코스를 추천해드립니다.</a:t>
            </a:r>
            <a:endParaRPr>
              <a:latin typeface="Nanum Pen Script"/>
              <a:ea typeface="Nanum Pen Script"/>
              <a:cs typeface="Nanum Pen Script"/>
              <a:sym typeface="Nanum Pen Script"/>
            </a:endParaRPr>
          </a:p>
        </p:txBody>
      </p:sp>
      <p:sp>
        <p:nvSpPr>
          <p:cNvPr id="483" name="Google Shape;483;p40"/>
          <p:cNvSpPr txBox="1"/>
          <p:nvPr>
            <p:ph type="title"/>
          </p:nvPr>
        </p:nvSpPr>
        <p:spPr>
          <a:xfrm>
            <a:off x="2502500" y="735425"/>
            <a:ext cx="5992500" cy="24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데이터 기반</a:t>
            </a:r>
            <a:endParaRPr>
              <a:solidFill>
                <a:schemeClr val="lt1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lack Han Sans"/>
                <a:ea typeface="Black Han Sans"/>
                <a:cs typeface="Black Han Sans"/>
                <a:sym typeface="Black Han Sans"/>
              </a:rPr>
              <a:t>강릉 관광코스 추천</a:t>
            </a:r>
            <a:r>
              <a:rPr lang="en">
                <a:latin typeface="Black Han Sans"/>
                <a:ea typeface="Black Han Sans"/>
                <a:cs typeface="Black Han Sans"/>
                <a:sym typeface="Black Han Sans"/>
              </a:rPr>
              <a:t> 서비스</a:t>
            </a:r>
            <a:endParaRPr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  <p:sp>
        <p:nvSpPr>
          <p:cNvPr id="484" name="Google Shape;484;p40"/>
          <p:cNvSpPr/>
          <p:nvPr/>
        </p:nvSpPr>
        <p:spPr>
          <a:xfrm>
            <a:off x="1792538" y="578150"/>
            <a:ext cx="198000" cy="19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FC050"/>
              </a:solidFill>
            </a:endParaRPr>
          </a:p>
        </p:txBody>
      </p:sp>
      <p:sp>
        <p:nvSpPr>
          <p:cNvPr id="485" name="Google Shape;485;p40"/>
          <p:cNvSpPr/>
          <p:nvPr/>
        </p:nvSpPr>
        <p:spPr>
          <a:xfrm>
            <a:off x="2118988" y="578150"/>
            <a:ext cx="198000" cy="19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40"/>
          <p:cNvSpPr/>
          <p:nvPr/>
        </p:nvSpPr>
        <p:spPr>
          <a:xfrm>
            <a:off x="2445438" y="578150"/>
            <a:ext cx="198000" cy="19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87" name="Google Shape;487;p40"/>
          <p:cNvPicPr preferRelativeResize="0"/>
          <p:nvPr/>
        </p:nvPicPr>
        <p:blipFill rotWithShape="1">
          <a:blip r:embed="rId3">
            <a:alphaModFix/>
          </a:blip>
          <a:srcRect b="81710" l="42779" r="44094" t="6693"/>
          <a:stretch/>
        </p:blipFill>
        <p:spPr>
          <a:xfrm flipH="1" rot="10800000">
            <a:off x="844163" y="1143001"/>
            <a:ext cx="574401" cy="507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88" name="Google Shape;488;p40"/>
          <p:cNvPicPr preferRelativeResize="0"/>
          <p:nvPr/>
        </p:nvPicPr>
        <p:blipFill rotWithShape="1">
          <a:blip r:embed="rId3">
            <a:alphaModFix/>
          </a:blip>
          <a:srcRect b="81493" l="50634" r="43731" t="9752"/>
          <a:stretch/>
        </p:blipFill>
        <p:spPr>
          <a:xfrm flipH="1" rot="10800000">
            <a:off x="600725" y="3075475"/>
            <a:ext cx="254775" cy="3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Google Shape;489;p40"/>
          <p:cNvPicPr preferRelativeResize="0"/>
          <p:nvPr/>
        </p:nvPicPr>
        <p:blipFill rotWithShape="1">
          <a:blip r:embed="rId3">
            <a:alphaModFix/>
          </a:blip>
          <a:srcRect b="81710" l="46576" r="44095" t="6693"/>
          <a:stretch/>
        </p:blipFill>
        <p:spPr>
          <a:xfrm flipH="1" rot="10800000">
            <a:off x="4613672" y="3825226"/>
            <a:ext cx="408225" cy="507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" name="Google Shape;490;p40"/>
          <p:cNvPicPr preferRelativeResize="0"/>
          <p:nvPr/>
        </p:nvPicPr>
        <p:blipFill rotWithShape="1">
          <a:blip r:embed="rId4">
            <a:alphaModFix/>
          </a:blip>
          <a:srcRect b="13432" l="1818" r="58646" t="22722"/>
          <a:stretch/>
        </p:blipFill>
        <p:spPr>
          <a:xfrm>
            <a:off x="1338175" y="1719697"/>
            <a:ext cx="1759626" cy="2841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41"/>
          <p:cNvSpPr txBox="1"/>
          <p:nvPr>
            <p:ph type="ctrTitle"/>
          </p:nvPr>
        </p:nvSpPr>
        <p:spPr>
          <a:xfrm>
            <a:off x="342348" y="283275"/>
            <a:ext cx="73137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lack Han Sans"/>
                <a:ea typeface="Black Han Sans"/>
                <a:cs typeface="Black Han Sans"/>
                <a:sym typeface="Black Han Sans"/>
              </a:rPr>
              <a:t>강릉 관광코스 추천</a:t>
            </a:r>
            <a:endParaRPr>
              <a:latin typeface="Black Han Sans"/>
              <a:ea typeface="Black Han Sans"/>
              <a:cs typeface="Black Han Sans"/>
              <a:sym typeface="Black Ha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시끌벅적한 강릉의 젊음을 느끼고 싶다! 시내탐방!</a:t>
            </a:r>
            <a:endParaRPr>
              <a:solidFill>
                <a:schemeClr val="dk2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  <p:pic>
        <p:nvPicPr>
          <p:cNvPr id="496" name="Google Shape;496;p41"/>
          <p:cNvPicPr preferRelativeResize="0"/>
          <p:nvPr/>
        </p:nvPicPr>
        <p:blipFill rotWithShape="1">
          <a:blip r:embed="rId3">
            <a:alphaModFix/>
          </a:blip>
          <a:srcRect b="81710" l="42779" r="44094" t="6693"/>
          <a:stretch/>
        </p:blipFill>
        <p:spPr>
          <a:xfrm flipH="1" rot="10800000">
            <a:off x="262488" y="1218176"/>
            <a:ext cx="574401" cy="507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97" name="Google Shape;497;p41"/>
          <p:cNvPicPr preferRelativeResize="0"/>
          <p:nvPr/>
        </p:nvPicPr>
        <p:blipFill rotWithShape="1">
          <a:blip r:embed="rId3">
            <a:alphaModFix/>
          </a:blip>
          <a:srcRect b="81493" l="50634" r="43731" t="9752"/>
          <a:stretch/>
        </p:blipFill>
        <p:spPr>
          <a:xfrm flipH="1" rot="10800000">
            <a:off x="759650" y="4155800"/>
            <a:ext cx="254775" cy="3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8" name="Google Shape;498;p41"/>
          <p:cNvPicPr preferRelativeResize="0"/>
          <p:nvPr/>
        </p:nvPicPr>
        <p:blipFill rotWithShape="1">
          <a:blip r:embed="rId3">
            <a:alphaModFix/>
          </a:blip>
          <a:srcRect b="81710" l="42779" r="44094" t="6693"/>
          <a:stretch/>
        </p:blipFill>
        <p:spPr>
          <a:xfrm flipH="1" rot="10800000">
            <a:off x="8261088" y="1417188"/>
            <a:ext cx="574401" cy="507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99" name="Google Shape;499;p41"/>
          <p:cNvPicPr preferRelativeResize="0"/>
          <p:nvPr/>
        </p:nvPicPr>
        <p:blipFill rotWithShape="1">
          <a:blip r:embed="rId3">
            <a:alphaModFix/>
          </a:blip>
          <a:srcRect b="81493" l="50634" r="43731" t="9752"/>
          <a:stretch/>
        </p:blipFill>
        <p:spPr>
          <a:xfrm flipH="1" rot="10800000">
            <a:off x="6142888" y="53800"/>
            <a:ext cx="254775" cy="3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p41"/>
          <p:cNvPicPr preferRelativeResize="0"/>
          <p:nvPr/>
        </p:nvPicPr>
        <p:blipFill rotWithShape="1">
          <a:blip r:embed="rId3">
            <a:alphaModFix/>
          </a:blip>
          <a:srcRect b="81493" l="50634" r="43731" t="9752"/>
          <a:stretch/>
        </p:blipFill>
        <p:spPr>
          <a:xfrm flipH="1" rot="10800000">
            <a:off x="8006313" y="3661925"/>
            <a:ext cx="254775" cy="3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p41"/>
          <p:cNvPicPr preferRelativeResize="0"/>
          <p:nvPr/>
        </p:nvPicPr>
        <p:blipFill rotWithShape="1">
          <a:blip r:embed="rId3">
            <a:alphaModFix/>
          </a:blip>
          <a:srcRect b="81493" l="50634" r="43731" t="9752"/>
          <a:stretch/>
        </p:blipFill>
        <p:spPr>
          <a:xfrm flipH="1" rot="10800000">
            <a:off x="6056013" y="4057775"/>
            <a:ext cx="254775" cy="395850"/>
          </a:xfrm>
          <a:prstGeom prst="rect">
            <a:avLst/>
          </a:prstGeom>
          <a:noFill/>
          <a:ln>
            <a:noFill/>
          </a:ln>
        </p:spPr>
      </p:pic>
      <p:sp>
        <p:nvSpPr>
          <p:cNvPr id="502" name="Google Shape;502;p41"/>
          <p:cNvSpPr txBox="1"/>
          <p:nvPr/>
        </p:nvSpPr>
        <p:spPr>
          <a:xfrm>
            <a:off x="919875" y="1457600"/>
            <a:ext cx="2858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점심은 든든하게 백반으로!</a:t>
            </a:r>
            <a:endParaRPr sz="2000">
              <a:solidFill>
                <a:schemeClr val="lt1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  <p:sp>
        <p:nvSpPr>
          <p:cNvPr id="503" name="Google Shape;503;p41"/>
          <p:cNvSpPr txBox="1"/>
          <p:nvPr/>
        </p:nvSpPr>
        <p:spPr>
          <a:xfrm>
            <a:off x="1014425" y="1787925"/>
            <a:ext cx="1553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Nanum Pen Script"/>
                <a:ea typeface="Nanum Pen Script"/>
                <a:cs typeface="Nanum Pen Script"/>
                <a:sym typeface="Nanum Pen Script"/>
              </a:rPr>
              <a:t>정선이모네식당</a:t>
            </a:r>
            <a:endParaRPr sz="2000">
              <a:latin typeface="Nanum Pen Script"/>
              <a:ea typeface="Nanum Pen Script"/>
              <a:cs typeface="Nanum Pen Script"/>
              <a:sym typeface="Nanum Pen Script"/>
            </a:endParaRPr>
          </a:p>
        </p:txBody>
      </p:sp>
      <p:sp>
        <p:nvSpPr>
          <p:cNvPr id="504" name="Google Shape;504;p41"/>
          <p:cNvSpPr txBox="1"/>
          <p:nvPr/>
        </p:nvSpPr>
        <p:spPr>
          <a:xfrm>
            <a:off x="4318000" y="1948500"/>
            <a:ext cx="4510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남대천을 따라 여름의 하천을 감상하자!</a:t>
            </a:r>
            <a:endParaRPr sz="2000">
              <a:solidFill>
                <a:schemeClr val="lt1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  <p:sp>
        <p:nvSpPr>
          <p:cNvPr id="505" name="Google Shape;505;p41"/>
          <p:cNvSpPr txBox="1"/>
          <p:nvPr/>
        </p:nvSpPr>
        <p:spPr>
          <a:xfrm>
            <a:off x="4374550" y="2280525"/>
            <a:ext cx="4510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Nanum Pen Script"/>
                <a:ea typeface="Nanum Pen Script"/>
                <a:cs typeface="Nanum Pen Script"/>
                <a:sym typeface="Nanum Pen Script"/>
              </a:rPr>
              <a:t>남대천구경도 했다가 새바람이 오는 그늘에서 잠깐 쉬어가자</a:t>
            </a:r>
            <a:endParaRPr sz="2000">
              <a:latin typeface="Nanum Pen Script"/>
              <a:ea typeface="Nanum Pen Script"/>
              <a:cs typeface="Nanum Pen Script"/>
              <a:sym typeface="Nanum Pen Script"/>
            </a:endParaRPr>
          </a:p>
        </p:txBody>
      </p:sp>
      <p:sp>
        <p:nvSpPr>
          <p:cNvPr id="506" name="Google Shape;506;p41"/>
          <p:cNvSpPr txBox="1"/>
          <p:nvPr/>
        </p:nvSpPr>
        <p:spPr>
          <a:xfrm>
            <a:off x="4318000" y="3128975"/>
            <a:ext cx="4752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강릉 젊음의 거리! 중앙동의 열기에 취해보자!</a:t>
            </a:r>
            <a:endParaRPr sz="2000">
              <a:solidFill>
                <a:schemeClr val="lt1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  <p:sp>
        <p:nvSpPr>
          <p:cNvPr id="507" name="Google Shape;507;p41"/>
          <p:cNvSpPr txBox="1"/>
          <p:nvPr/>
        </p:nvSpPr>
        <p:spPr>
          <a:xfrm>
            <a:off x="4428100" y="3464225"/>
            <a:ext cx="1553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Nanum Pen Script"/>
                <a:ea typeface="Nanum Pen Script"/>
                <a:cs typeface="Nanum Pen Script"/>
                <a:sym typeface="Nanum Pen Script"/>
              </a:rPr>
              <a:t>카페 쓰담쓰담</a:t>
            </a:r>
            <a:endParaRPr sz="2000">
              <a:latin typeface="Nanum Pen Script"/>
              <a:ea typeface="Nanum Pen Script"/>
              <a:cs typeface="Nanum Pen Script"/>
              <a:sym typeface="Nanum Pen Script"/>
            </a:endParaRPr>
          </a:p>
        </p:txBody>
      </p:sp>
      <p:sp>
        <p:nvSpPr>
          <p:cNvPr id="508" name="Google Shape;508;p41"/>
          <p:cNvSpPr txBox="1"/>
          <p:nvPr/>
        </p:nvSpPr>
        <p:spPr>
          <a:xfrm>
            <a:off x="919875" y="3528525"/>
            <a:ext cx="3551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여행의 묘미는 고기파티!</a:t>
            </a:r>
            <a:endParaRPr sz="2000">
              <a:solidFill>
                <a:schemeClr val="lt1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  <p:sp>
        <p:nvSpPr>
          <p:cNvPr id="509" name="Google Shape;509;p41"/>
          <p:cNvSpPr txBox="1"/>
          <p:nvPr/>
        </p:nvSpPr>
        <p:spPr>
          <a:xfrm>
            <a:off x="1014425" y="3870100"/>
            <a:ext cx="3006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Nanum Pen Script"/>
                <a:ea typeface="Nanum Pen Script"/>
                <a:cs typeface="Nanum Pen Script"/>
                <a:sym typeface="Nanum Pen Script"/>
              </a:rPr>
              <a:t>교동 30mm 또는 원가정 또는 하슬라밤</a:t>
            </a:r>
            <a:endParaRPr sz="2000">
              <a:latin typeface="Nanum Pen Script"/>
              <a:ea typeface="Nanum Pen Script"/>
              <a:cs typeface="Nanum Pen Script"/>
              <a:sym typeface="Nanum Pen Script"/>
            </a:endParaRPr>
          </a:p>
        </p:txBody>
      </p:sp>
      <p:sp>
        <p:nvSpPr>
          <p:cNvPr id="510" name="Google Shape;510;p41"/>
          <p:cNvSpPr txBox="1"/>
          <p:nvPr/>
        </p:nvSpPr>
        <p:spPr>
          <a:xfrm>
            <a:off x="5839925" y="2706350"/>
            <a:ext cx="860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또는</a:t>
            </a:r>
            <a:endParaRPr sz="2000">
              <a:solidFill>
                <a:schemeClr val="dk2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  <p:grpSp>
        <p:nvGrpSpPr>
          <p:cNvPr id="511" name="Google Shape;511;p41"/>
          <p:cNvGrpSpPr/>
          <p:nvPr/>
        </p:nvGrpSpPr>
        <p:grpSpPr>
          <a:xfrm>
            <a:off x="4124329" y="1457589"/>
            <a:ext cx="64500" cy="3094117"/>
            <a:chOff x="4539756" y="923450"/>
            <a:chExt cx="64507" cy="2794038"/>
          </a:xfrm>
        </p:grpSpPr>
        <p:cxnSp>
          <p:nvCxnSpPr>
            <p:cNvPr id="512" name="Google Shape;512;p41"/>
            <p:cNvCxnSpPr>
              <a:stCxn id="513" idx="2"/>
            </p:cNvCxnSpPr>
            <p:nvPr/>
          </p:nvCxnSpPr>
          <p:spPr>
            <a:xfrm>
              <a:off x="4572012" y="2359763"/>
              <a:ext cx="0" cy="13014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513" name="Google Shape;513;p41"/>
            <p:cNvSpPr/>
            <p:nvPr/>
          </p:nvSpPr>
          <p:spPr>
            <a:xfrm>
              <a:off x="4539762" y="2295263"/>
              <a:ext cx="64500" cy="64500"/>
            </a:xfrm>
            <a:prstGeom prst="rect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41"/>
            <p:cNvSpPr/>
            <p:nvPr/>
          </p:nvSpPr>
          <p:spPr>
            <a:xfrm>
              <a:off x="4539762" y="3652988"/>
              <a:ext cx="64500" cy="64500"/>
            </a:xfrm>
            <a:prstGeom prst="rect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41"/>
            <p:cNvSpPr/>
            <p:nvPr/>
          </p:nvSpPr>
          <p:spPr>
            <a:xfrm>
              <a:off x="4539756" y="923450"/>
              <a:ext cx="64500" cy="64500"/>
            </a:xfrm>
            <a:prstGeom prst="rect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516" name="Google Shape;516;p41"/>
            <p:cNvCxnSpPr>
              <a:stCxn id="513" idx="0"/>
              <a:endCxn id="515" idx="2"/>
            </p:cNvCxnSpPr>
            <p:nvPr/>
          </p:nvCxnSpPr>
          <p:spPr>
            <a:xfrm rot="10800000">
              <a:off x="4572012" y="987863"/>
              <a:ext cx="0" cy="13074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4"/>
          <p:cNvSpPr txBox="1"/>
          <p:nvPr>
            <p:ph type="ctrTitle"/>
          </p:nvPr>
        </p:nvSpPr>
        <p:spPr>
          <a:xfrm>
            <a:off x="1410611" y="490996"/>
            <a:ext cx="63228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latin typeface="Black Han Sans"/>
                <a:ea typeface="Black Han Sans"/>
                <a:cs typeface="Black Han Sans"/>
                <a:sym typeface="Black Han Sans"/>
              </a:rPr>
              <a:t>팀원들</a:t>
            </a:r>
            <a:endParaRPr sz="3900">
              <a:solidFill>
                <a:schemeClr val="dk2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  <p:pic>
        <p:nvPicPr>
          <p:cNvPr id="231" name="Google Shape;231;p24"/>
          <p:cNvPicPr preferRelativeResize="0"/>
          <p:nvPr/>
        </p:nvPicPr>
        <p:blipFill rotWithShape="1">
          <a:blip r:embed="rId3">
            <a:alphaModFix/>
          </a:blip>
          <a:srcRect b="12736" l="12736" r="12736" t="12736"/>
          <a:stretch/>
        </p:blipFill>
        <p:spPr>
          <a:xfrm rot="-122753">
            <a:off x="3108825" y="1356225"/>
            <a:ext cx="2926350" cy="2926350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24"/>
          <p:cNvSpPr txBox="1"/>
          <p:nvPr/>
        </p:nvSpPr>
        <p:spPr>
          <a:xfrm>
            <a:off x="296750" y="1634025"/>
            <a:ext cx="2817600" cy="6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chemeClr val="lt1"/>
                </a:solidFill>
                <a:latin typeface="Nanum Pen Script"/>
                <a:ea typeface="Nanum Pen Script"/>
                <a:cs typeface="Nanum Pen Script"/>
                <a:sym typeface="Nanum Pen Script"/>
              </a:rPr>
              <a:t>데이터 크롤링, 데이터 전처리(데이터 정제),</a:t>
            </a:r>
            <a:br>
              <a:rPr lang="en" sz="1600">
                <a:solidFill>
                  <a:schemeClr val="lt1"/>
                </a:solidFill>
                <a:latin typeface="Nanum Pen Script"/>
                <a:ea typeface="Nanum Pen Script"/>
                <a:cs typeface="Nanum Pen Script"/>
                <a:sym typeface="Nanum Pen Script"/>
              </a:rPr>
            </a:br>
            <a:r>
              <a:rPr lang="en" sz="1600">
                <a:solidFill>
                  <a:schemeClr val="lt1"/>
                </a:solidFill>
                <a:latin typeface="Nanum Pen Script"/>
                <a:ea typeface="Nanum Pen Script"/>
                <a:cs typeface="Nanum Pen Script"/>
                <a:sym typeface="Nanum Pen Script"/>
              </a:rPr>
              <a:t>코드정리 </a:t>
            </a:r>
            <a:endParaRPr sz="1600">
              <a:solidFill>
                <a:schemeClr val="lt1"/>
              </a:solidFill>
              <a:latin typeface="Nanum Pen Script"/>
              <a:ea typeface="Nanum Pen Script"/>
              <a:cs typeface="Nanum Pen Script"/>
              <a:sym typeface="Nanum Pen Script"/>
            </a:endParaRPr>
          </a:p>
        </p:txBody>
      </p:sp>
      <p:sp>
        <p:nvSpPr>
          <p:cNvPr id="233" name="Google Shape;233;p24"/>
          <p:cNvSpPr txBox="1"/>
          <p:nvPr/>
        </p:nvSpPr>
        <p:spPr>
          <a:xfrm>
            <a:off x="728125" y="1304925"/>
            <a:ext cx="2386200" cy="4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lt1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권용민</a:t>
            </a:r>
            <a:endParaRPr sz="1800">
              <a:solidFill>
                <a:schemeClr val="lt1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  <p:sp>
        <p:nvSpPr>
          <p:cNvPr id="234" name="Google Shape;234;p24"/>
          <p:cNvSpPr txBox="1"/>
          <p:nvPr/>
        </p:nvSpPr>
        <p:spPr>
          <a:xfrm>
            <a:off x="6029425" y="2587125"/>
            <a:ext cx="2669100" cy="6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chemeClr val="lt1"/>
                </a:solidFill>
                <a:latin typeface="Nanum Pen Script"/>
                <a:ea typeface="Nanum Pen Script"/>
                <a:cs typeface="Nanum Pen Script"/>
                <a:sym typeface="Nanum Pen Script"/>
              </a:rPr>
              <a:t>데이터 시각화, 코드발표</a:t>
            </a:r>
            <a:endParaRPr sz="1600">
              <a:solidFill>
                <a:schemeClr val="lt1"/>
              </a:solidFill>
              <a:latin typeface="Nanum Pen Script"/>
              <a:ea typeface="Nanum Pen Script"/>
              <a:cs typeface="Nanum Pen Script"/>
              <a:sym typeface="Nanum Pen Script"/>
            </a:endParaRPr>
          </a:p>
        </p:txBody>
      </p:sp>
      <p:sp>
        <p:nvSpPr>
          <p:cNvPr id="235" name="Google Shape;235;p24"/>
          <p:cNvSpPr txBox="1"/>
          <p:nvPr/>
        </p:nvSpPr>
        <p:spPr>
          <a:xfrm>
            <a:off x="6029425" y="2258025"/>
            <a:ext cx="2386200" cy="4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lt1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최혜린</a:t>
            </a:r>
            <a:endParaRPr sz="1800">
              <a:solidFill>
                <a:schemeClr val="lt1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  <p:sp>
        <p:nvSpPr>
          <p:cNvPr id="236" name="Google Shape;236;p24"/>
          <p:cNvSpPr txBox="1"/>
          <p:nvPr/>
        </p:nvSpPr>
        <p:spPr>
          <a:xfrm>
            <a:off x="728125" y="4137925"/>
            <a:ext cx="2386200" cy="6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chemeClr val="lt1"/>
                </a:solidFill>
                <a:latin typeface="Nanum Pen Script"/>
                <a:ea typeface="Nanum Pen Script"/>
                <a:cs typeface="Nanum Pen Script"/>
                <a:sym typeface="Nanum Pen Script"/>
              </a:rPr>
              <a:t>데이터 전처리(필터링), 추천코스,PPT발표</a:t>
            </a:r>
            <a:endParaRPr sz="1600">
              <a:solidFill>
                <a:schemeClr val="lt1"/>
              </a:solidFill>
              <a:latin typeface="Nanum Pen Script"/>
              <a:ea typeface="Nanum Pen Script"/>
              <a:cs typeface="Nanum Pen Script"/>
              <a:sym typeface="Nanum Pen Script"/>
            </a:endParaRPr>
          </a:p>
        </p:txBody>
      </p:sp>
      <p:sp>
        <p:nvSpPr>
          <p:cNvPr id="237" name="Google Shape;237;p24"/>
          <p:cNvSpPr txBox="1"/>
          <p:nvPr/>
        </p:nvSpPr>
        <p:spPr>
          <a:xfrm>
            <a:off x="728125" y="3808825"/>
            <a:ext cx="2386200" cy="4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lt1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김윤성</a:t>
            </a:r>
            <a:endParaRPr sz="1800">
              <a:solidFill>
                <a:schemeClr val="lt1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  <p:cxnSp>
        <p:nvCxnSpPr>
          <p:cNvPr id="238" name="Google Shape;238;p24"/>
          <p:cNvCxnSpPr>
            <a:stCxn id="237" idx="3"/>
          </p:cNvCxnSpPr>
          <p:nvPr/>
        </p:nvCxnSpPr>
        <p:spPr>
          <a:xfrm flipH="1" rot="10800000">
            <a:off x="3114325" y="3581875"/>
            <a:ext cx="781500" cy="467700"/>
          </a:xfrm>
          <a:prstGeom prst="bentConnector3">
            <a:avLst>
              <a:gd fmla="val 100000" name="adj1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diamond"/>
            <a:tailEnd len="med" w="med" type="diamond"/>
          </a:ln>
        </p:spPr>
      </p:cxnSp>
      <p:cxnSp>
        <p:nvCxnSpPr>
          <p:cNvPr id="239" name="Google Shape;239;p24"/>
          <p:cNvCxnSpPr>
            <a:stCxn id="233" idx="3"/>
          </p:cNvCxnSpPr>
          <p:nvPr/>
        </p:nvCxnSpPr>
        <p:spPr>
          <a:xfrm>
            <a:off x="3114325" y="1545675"/>
            <a:ext cx="1819800" cy="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diamond"/>
            <a:tailEnd len="med" w="med" type="diamond"/>
          </a:ln>
        </p:spPr>
      </p:cxnSp>
      <p:cxnSp>
        <p:nvCxnSpPr>
          <p:cNvPr id="240" name="Google Shape;240;p24"/>
          <p:cNvCxnSpPr>
            <a:stCxn id="235" idx="1"/>
          </p:cNvCxnSpPr>
          <p:nvPr/>
        </p:nvCxnSpPr>
        <p:spPr>
          <a:xfrm flipH="1">
            <a:off x="5715025" y="2498775"/>
            <a:ext cx="314400" cy="768900"/>
          </a:xfrm>
          <a:prstGeom prst="bentConnector2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diamond"/>
            <a:tailEnd len="med" w="med" type="diamond"/>
          </a:ln>
        </p:spPr>
      </p:cxnSp>
      <p:pic>
        <p:nvPicPr>
          <p:cNvPr id="241" name="Google Shape;241;p24"/>
          <p:cNvPicPr preferRelativeResize="0"/>
          <p:nvPr/>
        </p:nvPicPr>
        <p:blipFill rotWithShape="1">
          <a:blip r:embed="rId4">
            <a:alphaModFix/>
          </a:blip>
          <a:srcRect b="81710" l="42779" r="44094" t="6693"/>
          <a:stretch/>
        </p:blipFill>
        <p:spPr>
          <a:xfrm flipH="1" rot="10800000">
            <a:off x="5844275" y="4196188"/>
            <a:ext cx="574401" cy="507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24"/>
          <p:cNvPicPr preferRelativeResize="0"/>
          <p:nvPr/>
        </p:nvPicPr>
        <p:blipFill rotWithShape="1">
          <a:blip r:embed="rId4">
            <a:alphaModFix/>
          </a:blip>
          <a:srcRect b="81493" l="50634" r="43731" t="9752"/>
          <a:stretch/>
        </p:blipFill>
        <p:spPr>
          <a:xfrm flipH="1" rot="10800000">
            <a:off x="2421800" y="2835500"/>
            <a:ext cx="254775" cy="3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24"/>
          <p:cNvPicPr preferRelativeResize="0"/>
          <p:nvPr/>
        </p:nvPicPr>
        <p:blipFill rotWithShape="1">
          <a:blip r:embed="rId4">
            <a:alphaModFix/>
          </a:blip>
          <a:srcRect b="81710" l="47142" r="44094" t="6693"/>
          <a:stretch/>
        </p:blipFill>
        <p:spPr>
          <a:xfrm flipH="1" rot="10800000">
            <a:off x="5939746" y="1292238"/>
            <a:ext cx="383475" cy="507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42"/>
          <p:cNvSpPr txBox="1"/>
          <p:nvPr>
            <p:ph type="ctrTitle"/>
          </p:nvPr>
        </p:nvSpPr>
        <p:spPr>
          <a:xfrm>
            <a:off x="342348" y="283275"/>
            <a:ext cx="73137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lack Han Sans"/>
                <a:ea typeface="Black Han Sans"/>
                <a:cs typeface="Black Han Sans"/>
                <a:sym typeface="Black Han Sans"/>
              </a:rPr>
              <a:t>강릉 관광코스 추천</a:t>
            </a:r>
            <a:endParaRPr>
              <a:latin typeface="Black Han Sans"/>
              <a:ea typeface="Black Han Sans"/>
              <a:cs typeface="Black Han Sans"/>
              <a:sym typeface="Black Ha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솔향강릉의 경관을 감상하자!</a:t>
            </a:r>
            <a:endParaRPr>
              <a:solidFill>
                <a:schemeClr val="dk2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  <p:pic>
        <p:nvPicPr>
          <p:cNvPr id="522" name="Google Shape;522;p42"/>
          <p:cNvPicPr preferRelativeResize="0"/>
          <p:nvPr/>
        </p:nvPicPr>
        <p:blipFill rotWithShape="1">
          <a:blip r:embed="rId3">
            <a:alphaModFix/>
          </a:blip>
          <a:srcRect b="81710" l="42779" r="44094" t="6693"/>
          <a:stretch/>
        </p:blipFill>
        <p:spPr>
          <a:xfrm flipH="1" rot="10800000">
            <a:off x="262488" y="1218176"/>
            <a:ext cx="574401" cy="507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23" name="Google Shape;523;p42"/>
          <p:cNvPicPr preferRelativeResize="0"/>
          <p:nvPr/>
        </p:nvPicPr>
        <p:blipFill rotWithShape="1">
          <a:blip r:embed="rId3">
            <a:alphaModFix/>
          </a:blip>
          <a:srcRect b="81493" l="50634" r="43731" t="9752"/>
          <a:stretch/>
        </p:blipFill>
        <p:spPr>
          <a:xfrm flipH="1" rot="10800000">
            <a:off x="531050" y="4155800"/>
            <a:ext cx="254775" cy="3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4" name="Google Shape;524;p42"/>
          <p:cNvPicPr preferRelativeResize="0"/>
          <p:nvPr/>
        </p:nvPicPr>
        <p:blipFill rotWithShape="1">
          <a:blip r:embed="rId3">
            <a:alphaModFix/>
          </a:blip>
          <a:srcRect b="81710" l="42779" r="44094" t="6693"/>
          <a:stretch/>
        </p:blipFill>
        <p:spPr>
          <a:xfrm flipH="1" rot="10800000">
            <a:off x="8261088" y="1417188"/>
            <a:ext cx="574401" cy="507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25" name="Google Shape;525;p42"/>
          <p:cNvPicPr preferRelativeResize="0"/>
          <p:nvPr/>
        </p:nvPicPr>
        <p:blipFill rotWithShape="1">
          <a:blip r:embed="rId3">
            <a:alphaModFix/>
          </a:blip>
          <a:srcRect b="81493" l="50634" r="43731" t="9752"/>
          <a:stretch/>
        </p:blipFill>
        <p:spPr>
          <a:xfrm flipH="1" rot="10800000">
            <a:off x="6142888" y="53800"/>
            <a:ext cx="254775" cy="3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42"/>
          <p:cNvPicPr preferRelativeResize="0"/>
          <p:nvPr/>
        </p:nvPicPr>
        <p:blipFill rotWithShape="1">
          <a:blip r:embed="rId3">
            <a:alphaModFix/>
          </a:blip>
          <a:srcRect b="81493" l="50634" r="43731" t="9752"/>
          <a:stretch/>
        </p:blipFill>
        <p:spPr>
          <a:xfrm flipH="1" rot="10800000">
            <a:off x="8006313" y="3661925"/>
            <a:ext cx="254775" cy="3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p42"/>
          <p:cNvPicPr preferRelativeResize="0"/>
          <p:nvPr/>
        </p:nvPicPr>
        <p:blipFill rotWithShape="1">
          <a:blip r:embed="rId3">
            <a:alphaModFix/>
          </a:blip>
          <a:srcRect b="81493" l="50634" r="43731" t="9752"/>
          <a:stretch/>
        </p:blipFill>
        <p:spPr>
          <a:xfrm flipH="1" rot="10800000">
            <a:off x="6056013" y="4057775"/>
            <a:ext cx="254775" cy="395850"/>
          </a:xfrm>
          <a:prstGeom prst="rect">
            <a:avLst/>
          </a:prstGeom>
          <a:noFill/>
          <a:ln>
            <a:noFill/>
          </a:ln>
        </p:spPr>
      </p:pic>
      <p:sp>
        <p:nvSpPr>
          <p:cNvPr id="528" name="Google Shape;528;p42"/>
          <p:cNvSpPr txBox="1"/>
          <p:nvPr/>
        </p:nvSpPr>
        <p:spPr>
          <a:xfrm>
            <a:off x="913863" y="1424638"/>
            <a:ext cx="3133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시원한 바람 맞으며 드라이브!</a:t>
            </a:r>
            <a:endParaRPr sz="2000">
              <a:solidFill>
                <a:schemeClr val="lt1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  <p:sp>
        <p:nvSpPr>
          <p:cNvPr id="529" name="Google Shape;529;p42"/>
          <p:cNvSpPr txBox="1"/>
          <p:nvPr/>
        </p:nvSpPr>
        <p:spPr>
          <a:xfrm>
            <a:off x="913875" y="1725650"/>
            <a:ext cx="3133500" cy="7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500"/>
              </a:spcAft>
              <a:buNone/>
            </a:pPr>
            <a:r>
              <a:rPr lang="en" sz="1800">
                <a:latin typeface="Nanum Pen Script"/>
                <a:ea typeface="Nanum Pen Script"/>
                <a:cs typeface="Nanum Pen Script"/>
                <a:sym typeface="Nanum Pen Script"/>
              </a:rPr>
              <a:t>탁 트인 도로를 달리며 오죽헌도 보고, 갈대밭도 보고, 경포대가 보일 때즘 도착하는 경포 호수</a:t>
            </a:r>
            <a:endParaRPr sz="2600">
              <a:latin typeface="Nanum Pen Script"/>
              <a:ea typeface="Nanum Pen Script"/>
              <a:cs typeface="Nanum Pen Script"/>
              <a:sym typeface="Nanum Pen Script"/>
            </a:endParaRPr>
          </a:p>
        </p:txBody>
      </p:sp>
      <p:sp>
        <p:nvSpPr>
          <p:cNvPr id="530" name="Google Shape;530;p42"/>
          <p:cNvSpPr txBox="1"/>
          <p:nvPr/>
        </p:nvSpPr>
        <p:spPr>
          <a:xfrm>
            <a:off x="4470975" y="1948500"/>
            <a:ext cx="4510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강릉이 초당순두부가 유명하다며?</a:t>
            </a:r>
            <a:endParaRPr sz="2000">
              <a:solidFill>
                <a:schemeClr val="lt1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  <p:sp>
        <p:nvSpPr>
          <p:cNvPr id="531" name="Google Shape;531;p42"/>
          <p:cNvSpPr txBox="1"/>
          <p:nvPr/>
        </p:nvSpPr>
        <p:spPr>
          <a:xfrm>
            <a:off x="4534375" y="2256175"/>
            <a:ext cx="3600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Nanum Pen Script"/>
                <a:ea typeface="Nanum Pen Script"/>
                <a:cs typeface="Nanum Pen Script"/>
                <a:sym typeface="Nanum Pen Script"/>
              </a:rPr>
              <a:t>강릉여행객들이 가장 많이 찾는 해궁초당순두부</a:t>
            </a:r>
            <a:endParaRPr sz="2000">
              <a:latin typeface="Nanum Pen Script"/>
              <a:ea typeface="Nanum Pen Script"/>
              <a:cs typeface="Nanum Pen Script"/>
              <a:sym typeface="Nanum Pen Script"/>
            </a:endParaRPr>
          </a:p>
        </p:txBody>
      </p:sp>
      <p:sp>
        <p:nvSpPr>
          <p:cNvPr id="532" name="Google Shape;532;p42"/>
          <p:cNvSpPr txBox="1"/>
          <p:nvPr/>
        </p:nvSpPr>
        <p:spPr>
          <a:xfrm>
            <a:off x="4470975" y="3156975"/>
            <a:ext cx="4752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두부는 별로야! 회가 먹고싶어!</a:t>
            </a:r>
            <a:endParaRPr sz="2000">
              <a:solidFill>
                <a:schemeClr val="lt1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  <p:sp>
        <p:nvSpPr>
          <p:cNvPr id="533" name="Google Shape;533;p42"/>
          <p:cNvSpPr txBox="1"/>
          <p:nvPr/>
        </p:nvSpPr>
        <p:spPr>
          <a:xfrm>
            <a:off x="4534375" y="3458025"/>
            <a:ext cx="1553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Nanum Pen Script"/>
                <a:ea typeface="Nanum Pen Script"/>
                <a:cs typeface="Nanum Pen Script"/>
                <a:sym typeface="Nanum Pen Script"/>
              </a:rPr>
              <a:t>강문 어화횟집</a:t>
            </a:r>
            <a:endParaRPr sz="2000">
              <a:latin typeface="Nanum Pen Script"/>
              <a:ea typeface="Nanum Pen Script"/>
              <a:cs typeface="Nanum Pen Script"/>
              <a:sym typeface="Nanum Pen Script"/>
            </a:endParaRPr>
          </a:p>
        </p:txBody>
      </p:sp>
      <p:sp>
        <p:nvSpPr>
          <p:cNvPr id="534" name="Google Shape;534;p42"/>
          <p:cNvSpPr txBox="1"/>
          <p:nvPr/>
        </p:nvSpPr>
        <p:spPr>
          <a:xfrm>
            <a:off x="913875" y="2803150"/>
            <a:ext cx="42435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배부르게 먹고 나오니</a:t>
            </a:r>
            <a:endParaRPr sz="2000">
              <a:solidFill>
                <a:schemeClr val="lt1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강문해변이 눈앞에?</a:t>
            </a:r>
            <a:endParaRPr sz="2000">
              <a:solidFill>
                <a:schemeClr val="lt1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  <p:sp>
        <p:nvSpPr>
          <p:cNvPr id="535" name="Google Shape;535;p42"/>
          <p:cNvSpPr txBox="1"/>
          <p:nvPr/>
        </p:nvSpPr>
        <p:spPr>
          <a:xfrm>
            <a:off x="874725" y="3442400"/>
            <a:ext cx="3211800" cy="11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1800">
                <a:latin typeface="Nanum Pen Script"/>
                <a:ea typeface="Nanum Pen Script"/>
                <a:cs typeface="Nanum Pen Script"/>
                <a:sym typeface="Nanum Pen Script"/>
              </a:rPr>
              <a:t>모래사장을 거니는 것도 좋지만 여유롭고</a:t>
            </a:r>
            <a:endParaRPr sz="1800">
              <a:latin typeface="Nanum Pen Script"/>
              <a:ea typeface="Nanum Pen Script"/>
              <a:cs typeface="Nanum Pen Script"/>
              <a:sym typeface="Nanum Pen Script"/>
            </a:endParaRPr>
          </a:p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500"/>
              </a:spcAft>
              <a:buNone/>
            </a:pPr>
            <a:r>
              <a:rPr lang="en" sz="1800">
                <a:latin typeface="Nanum Pen Script"/>
                <a:ea typeface="Nanum Pen Script"/>
                <a:cs typeface="Nanum Pen Script"/>
                <a:sym typeface="Nanum Pen Script"/>
              </a:rPr>
              <a:t>시원하게 바다를 감상하고 싶다면                카페밀 또는 365카페스토리</a:t>
            </a:r>
            <a:endParaRPr sz="1800">
              <a:latin typeface="Nanum Pen Script"/>
              <a:ea typeface="Nanum Pen Script"/>
              <a:cs typeface="Nanum Pen Script"/>
              <a:sym typeface="Nanum Pen Script"/>
            </a:endParaRPr>
          </a:p>
        </p:txBody>
      </p:sp>
      <p:sp>
        <p:nvSpPr>
          <p:cNvPr id="536" name="Google Shape;536;p42"/>
          <p:cNvSpPr txBox="1"/>
          <p:nvPr/>
        </p:nvSpPr>
        <p:spPr>
          <a:xfrm>
            <a:off x="6056025" y="2703263"/>
            <a:ext cx="860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또는</a:t>
            </a:r>
            <a:endParaRPr sz="2000">
              <a:solidFill>
                <a:schemeClr val="dk2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  <p:grpSp>
        <p:nvGrpSpPr>
          <p:cNvPr id="537" name="Google Shape;537;p42"/>
          <p:cNvGrpSpPr/>
          <p:nvPr/>
        </p:nvGrpSpPr>
        <p:grpSpPr>
          <a:xfrm>
            <a:off x="4124329" y="1457589"/>
            <a:ext cx="64500" cy="3094117"/>
            <a:chOff x="4539756" y="923450"/>
            <a:chExt cx="64507" cy="2794038"/>
          </a:xfrm>
        </p:grpSpPr>
        <p:cxnSp>
          <p:nvCxnSpPr>
            <p:cNvPr id="538" name="Google Shape;538;p42"/>
            <p:cNvCxnSpPr>
              <a:stCxn id="539" idx="2"/>
            </p:cNvCxnSpPr>
            <p:nvPr/>
          </p:nvCxnSpPr>
          <p:spPr>
            <a:xfrm>
              <a:off x="4572012" y="2359763"/>
              <a:ext cx="0" cy="13014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539" name="Google Shape;539;p42"/>
            <p:cNvSpPr/>
            <p:nvPr/>
          </p:nvSpPr>
          <p:spPr>
            <a:xfrm>
              <a:off x="4539762" y="2295263"/>
              <a:ext cx="64500" cy="64500"/>
            </a:xfrm>
            <a:prstGeom prst="rect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42"/>
            <p:cNvSpPr/>
            <p:nvPr/>
          </p:nvSpPr>
          <p:spPr>
            <a:xfrm>
              <a:off x="4539762" y="3652988"/>
              <a:ext cx="64500" cy="64500"/>
            </a:xfrm>
            <a:prstGeom prst="rect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42"/>
            <p:cNvSpPr/>
            <p:nvPr/>
          </p:nvSpPr>
          <p:spPr>
            <a:xfrm>
              <a:off x="4539756" y="923450"/>
              <a:ext cx="64500" cy="64500"/>
            </a:xfrm>
            <a:prstGeom prst="rect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542" name="Google Shape;542;p42"/>
            <p:cNvCxnSpPr>
              <a:stCxn id="539" idx="0"/>
              <a:endCxn id="541" idx="2"/>
            </p:cNvCxnSpPr>
            <p:nvPr/>
          </p:nvCxnSpPr>
          <p:spPr>
            <a:xfrm rot="10800000">
              <a:off x="4572012" y="987863"/>
              <a:ext cx="0" cy="13074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43"/>
          <p:cNvSpPr txBox="1"/>
          <p:nvPr>
            <p:ph type="ctrTitle"/>
          </p:nvPr>
        </p:nvSpPr>
        <p:spPr>
          <a:xfrm>
            <a:off x="342348" y="283275"/>
            <a:ext cx="73137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lack Han Sans"/>
                <a:ea typeface="Black Han Sans"/>
                <a:cs typeface="Black Han Sans"/>
                <a:sym typeface="Black Han Sans"/>
              </a:rPr>
              <a:t>강릉 관광코스 추천</a:t>
            </a:r>
            <a:endParaRPr>
              <a:latin typeface="Black Han Sans"/>
              <a:ea typeface="Black Han Sans"/>
              <a:cs typeface="Black Han Sans"/>
              <a:sym typeface="Black Ha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바다 한 곳만 보기는 아쉬워!</a:t>
            </a:r>
            <a:endParaRPr>
              <a:solidFill>
                <a:schemeClr val="dk2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  <p:pic>
        <p:nvPicPr>
          <p:cNvPr id="548" name="Google Shape;548;p43"/>
          <p:cNvPicPr preferRelativeResize="0"/>
          <p:nvPr/>
        </p:nvPicPr>
        <p:blipFill rotWithShape="1">
          <a:blip r:embed="rId3">
            <a:alphaModFix/>
          </a:blip>
          <a:srcRect b="81710" l="42779" r="44094" t="6693"/>
          <a:stretch/>
        </p:blipFill>
        <p:spPr>
          <a:xfrm flipH="1" rot="10800000">
            <a:off x="185237" y="1941063"/>
            <a:ext cx="574401" cy="507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49" name="Google Shape;549;p43"/>
          <p:cNvPicPr preferRelativeResize="0"/>
          <p:nvPr/>
        </p:nvPicPr>
        <p:blipFill rotWithShape="1">
          <a:blip r:embed="rId3">
            <a:alphaModFix/>
          </a:blip>
          <a:srcRect b="81493" l="50634" r="43731" t="9752"/>
          <a:stretch/>
        </p:blipFill>
        <p:spPr>
          <a:xfrm flipH="1" rot="10800000">
            <a:off x="759650" y="4155800"/>
            <a:ext cx="254775" cy="3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0" name="Google Shape;550;p43"/>
          <p:cNvPicPr preferRelativeResize="0"/>
          <p:nvPr/>
        </p:nvPicPr>
        <p:blipFill rotWithShape="1">
          <a:blip r:embed="rId3">
            <a:alphaModFix/>
          </a:blip>
          <a:srcRect b="81710" l="42779" r="44094" t="6693"/>
          <a:stretch/>
        </p:blipFill>
        <p:spPr>
          <a:xfrm flipH="1" rot="10800000">
            <a:off x="8310538" y="1060938"/>
            <a:ext cx="574401" cy="507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51" name="Google Shape;551;p43"/>
          <p:cNvPicPr preferRelativeResize="0"/>
          <p:nvPr/>
        </p:nvPicPr>
        <p:blipFill rotWithShape="1">
          <a:blip r:embed="rId3">
            <a:alphaModFix/>
          </a:blip>
          <a:srcRect b="81493" l="50634" r="43731" t="9752"/>
          <a:stretch/>
        </p:blipFill>
        <p:spPr>
          <a:xfrm flipH="1" rot="10800000">
            <a:off x="6142888" y="53800"/>
            <a:ext cx="254775" cy="3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2" name="Google Shape;552;p43"/>
          <p:cNvPicPr preferRelativeResize="0"/>
          <p:nvPr/>
        </p:nvPicPr>
        <p:blipFill rotWithShape="1">
          <a:blip r:embed="rId3">
            <a:alphaModFix/>
          </a:blip>
          <a:srcRect b="81493" l="50634" r="43731" t="9752"/>
          <a:stretch/>
        </p:blipFill>
        <p:spPr>
          <a:xfrm flipH="1" rot="10800000">
            <a:off x="8311113" y="3661925"/>
            <a:ext cx="254775" cy="3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3" name="Google Shape;553;p43"/>
          <p:cNvPicPr preferRelativeResize="0"/>
          <p:nvPr/>
        </p:nvPicPr>
        <p:blipFill rotWithShape="1">
          <a:blip r:embed="rId3">
            <a:alphaModFix/>
          </a:blip>
          <a:srcRect b="81493" l="50634" r="43731" t="9752"/>
          <a:stretch/>
        </p:blipFill>
        <p:spPr>
          <a:xfrm flipH="1" rot="10800000">
            <a:off x="6056013" y="4438775"/>
            <a:ext cx="254775" cy="395850"/>
          </a:xfrm>
          <a:prstGeom prst="rect">
            <a:avLst/>
          </a:prstGeom>
          <a:noFill/>
          <a:ln>
            <a:noFill/>
          </a:ln>
        </p:spPr>
      </p:pic>
      <p:sp>
        <p:nvSpPr>
          <p:cNvPr id="554" name="Google Shape;554;p43"/>
          <p:cNvSpPr txBox="1"/>
          <p:nvPr/>
        </p:nvSpPr>
        <p:spPr>
          <a:xfrm>
            <a:off x="4500025" y="1457600"/>
            <a:ext cx="3633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700"/>
              </a:spcBef>
              <a:spcAft>
                <a:spcPts val="700"/>
              </a:spcAft>
              <a:buNone/>
            </a:pPr>
            <a:r>
              <a:rPr lang="en" sz="2000">
                <a:solidFill>
                  <a:schemeClr val="lt1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남향진에 맛집이 그렇게 많다던데?</a:t>
            </a:r>
            <a:endParaRPr sz="2000">
              <a:solidFill>
                <a:schemeClr val="lt1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  <p:sp>
        <p:nvSpPr>
          <p:cNvPr id="555" name="Google Shape;555;p43"/>
          <p:cNvSpPr txBox="1"/>
          <p:nvPr/>
        </p:nvSpPr>
        <p:spPr>
          <a:xfrm>
            <a:off x="4500025" y="1844775"/>
            <a:ext cx="3633900" cy="7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500"/>
              </a:spcAft>
              <a:buNone/>
            </a:pPr>
            <a:r>
              <a:rPr lang="en" sz="1800">
                <a:latin typeface="Nanum Pen Script"/>
                <a:ea typeface="Nanum Pen Script"/>
                <a:cs typeface="Nanum Pen Script"/>
                <a:sym typeface="Nanum Pen Script"/>
              </a:rPr>
              <a:t>다른 해변들과 또 다른 매력을 가진 남향진해변을 거닐다가 배고파질 때즘 생각나는 해마루</a:t>
            </a:r>
            <a:endParaRPr sz="1800">
              <a:latin typeface="Nanum Pen Script"/>
              <a:ea typeface="Nanum Pen Script"/>
              <a:cs typeface="Nanum Pen Script"/>
              <a:sym typeface="Nanum Pen Script"/>
            </a:endParaRPr>
          </a:p>
        </p:txBody>
      </p:sp>
      <p:sp>
        <p:nvSpPr>
          <p:cNvPr id="556" name="Google Shape;556;p43"/>
          <p:cNvSpPr txBox="1"/>
          <p:nvPr/>
        </p:nvSpPr>
        <p:spPr>
          <a:xfrm>
            <a:off x="808638" y="2252475"/>
            <a:ext cx="48609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안목해변이 경포해변보다</a:t>
            </a:r>
            <a:endParaRPr sz="2000">
              <a:solidFill>
                <a:schemeClr val="lt1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예쁘다며?</a:t>
            </a:r>
            <a:endParaRPr sz="2000">
              <a:solidFill>
                <a:schemeClr val="lt1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  <p:sp>
        <p:nvSpPr>
          <p:cNvPr id="557" name="Google Shape;557;p43"/>
          <p:cNvSpPr txBox="1"/>
          <p:nvPr/>
        </p:nvSpPr>
        <p:spPr>
          <a:xfrm>
            <a:off x="808638" y="2881625"/>
            <a:ext cx="3496500" cy="7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500"/>
              </a:spcAft>
              <a:buNone/>
            </a:pPr>
            <a:r>
              <a:rPr lang="en" sz="1800">
                <a:latin typeface="Nanum Pen Script"/>
                <a:ea typeface="Nanum Pen Script"/>
                <a:cs typeface="Nanum Pen Script"/>
                <a:sym typeface="Nanum Pen Script"/>
              </a:rPr>
              <a:t>다리에서 사진 한 장, 안목해변에서 사진 한 장 찍다가 지칠 때쯤 찾게 되는 강릉카페거리</a:t>
            </a:r>
            <a:endParaRPr sz="1800">
              <a:latin typeface="Nanum Pen Script"/>
              <a:ea typeface="Nanum Pen Script"/>
              <a:cs typeface="Nanum Pen Script"/>
              <a:sym typeface="Nanum Pen Script"/>
            </a:endParaRPr>
          </a:p>
        </p:txBody>
      </p:sp>
      <p:grpSp>
        <p:nvGrpSpPr>
          <p:cNvPr id="558" name="Google Shape;558;p43"/>
          <p:cNvGrpSpPr/>
          <p:nvPr/>
        </p:nvGrpSpPr>
        <p:grpSpPr>
          <a:xfrm>
            <a:off x="4124329" y="1457589"/>
            <a:ext cx="64500" cy="3094117"/>
            <a:chOff x="4539756" y="923450"/>
            <a:chExt cx="64507" cy="2794038"/>
          </a:xfrm>
        </p:grpSpPr>
        <p:cxnSp>
          <p:nvCxnSpPr>
            <p:cNvPr id="559" name="Google Shape;559;p43"/>
            <p:cNvCxnSpPr>
              <a:stCxn id="560" idx="2"/>
            </p:cNvCxnSpPr>
            <p:nvPr/>
          </p:nvCxnSpPr>
          <p:spPr>
            <a:xfrm>
              <a:off x="4572012" y="2359763"/>
              <a:ext cx="0" cy="13014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560" name="Google Shape;560;p43"/>
            <p:cNvSpPr/>
            <p:nvPr/>
          </p:nvSpPr>
          <p:spPr>
            <a:xfrm>
              <a:off x="4539762" y="2295263"/>
              <a:ext cx="64500" cy="64500"/>
            </a:xfrm>
            <a:prstGeom prst="rect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43"/>
            <p:cNvSpPr/>
            <p:nvPr/>
          </p:nvSpPr>
          <p:spPr>
            <a:xfrm>
              <a:off x="4539762" y="3652988"/>
              <a:ext cx="64500" cy="64500"/>
            </a:xfrm>
            <a:prstGeom prst="rect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43"/>
            <p:cNvSpPr/>
            <p:nvPr/>
          </p:nvSpPr>
          <p:spPr>
            <a:xfrm>
              <a:off x="4539756" y="923450"/>
              <a:ext cx="64500" cy="64500"/>
            </a:xfrm>
            <a:prstGeom prst="rect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563" name="Google Shape;563;p43"/>
            <p:cNvCxnSpPr>
              <a:stCxn id="560" idx="0"/>
              <a:endCxn id="562" idx="2"/>
            </p:cNvCxnSpPr>
            <p:nvPr/>
          </p:nvCxnSpPr>
          <p:spPr>
            <a:xfrm rot="10800000">
              <a:off x="4572012" y="987863"/>
              <a:ext cx="0" cy="13074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564" name="Google Shape;564;p43"/>
          <p:cNvSpPr txBox="1"/>
          <p:nvPr/>
        </p:nvSpPr>
        <p:spPr>
          <a:xfrm>
            <a:off x="4500025" y="3414025"/>
            <a:ext cx="39390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700"/>
              </a:spcBef>
              <a:spcAft>
                <a:spcPts val="700"/>
              </a:spcAft>
              <a:buNone/>
            </a:pPr>
            <a:r>
              <a:rPr lang="en" sz="2000">
                <a:solidFill>
                  <a:schemeClr val="lt1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아쉽지만 집은 가야지.. 그래도 KTX 타기 전에 밥 한끼 정도는 괜찮잖아?</a:t>
            </a:r>
            <a:endParaRPr sz="2000">
              <a:solidFill>
                <a:schemeClr val="lt1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  <p:sp>
        <p:nvSpPr>
          <p:cNvPr id="565" name="Google Shape;565;p43"/>
          <p:cNvSpPr txBox="1"/>
          <p:nvPr/>
        </p:nvSpPr>
        <p:spPr>
          <a:xfrm>
            <a:off x="4500025" y="4089950"/>
            <a:ext cx="3808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500"/>
              </a:spcAft>
              <a:buNone/>
            </a:pPr>
            <a:r>
              <a:rPr lang="en" sz="1800">
                <a:latin typeface="Nanum Pen Script"/>
                <a:ea typeface="Nanum Pen Script"/>
                <a:cs typeface="Nanum Pen Script"/>
                <a:sym typeface="Nanum Pen Script"/>
              </a:rPr>
              <a:t>강릉역 근처 핫 플레이스, 제주도엔 연돈?, 강릉엔 연준!</a:t>
            </a:r>
            <a:endParaRPr sz="1800">
              <a:latin typeface="Nanum Pen Script"/>
              <a:ea typeface="Nanum Pen Script"/>
              <a:cs typeface="Nanum Pen Script"/>
              <a:sym typeface="Nanum Pen Script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44"/>
          <p:cNvSpPr txBox="1"/>
          <p:nvPr>
            <p:ph type="ctrTitle"/>
          </p:nvPr>
        </p:nvSpPr>
        <p:spPr>
          <a:xfrm>
            <a:off x="925425" y="1129675"/>
            <a:ext cx="4009800" cy="179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latin typeface="Black Han Sans"/>
                <a:ea typeface="Black Han Sans"/>
                <a:cs typeface="Black Han Sans"/>
                <a:sym typeface="Black Han Sans"/>
              </a:rPr>
              <a:t>아 이건 좀..</a:t>
            </a:r>
            <a:endParaRPr sz="4000">
              <a:latin typeface="Black Han Sans"/>
              <a:ea typeface="Black Han Sans"/>
              <a:cs typeface="Black Han Sans"/>
              <a:sym typeface="Black Ha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한계점</a:t>
            </a:r>
            <a:endParaRPr sz="4800">
              <a:solidFill>
                <a:schemeClr val="dk2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00"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  <p:pic>
        <p:nvPicPr>
          <p:cNvPr id="571" name="Google Shape;571;p44"/>
          <p:cNvPicPr preferRelativeResize="0"/>
          <p:nvPr/>
        </p:nvPicPr>
        <p:blipFill rotWithShape="1">
          <a:blip r:embed="rId3">
            <a:alphaModFix/>
          </a:blip>
          <a:srcRect b="81493" l="50634" r="43731" t="9752"/>
          <a:stretch/>
        </p:blipFill>
        <p:spPr>
          <a:xfrm flipH="1" rot="10800000">
            <a:off x="1234450" y="585050"/>
            <a:ext cx="254775" cy="3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2" name="Google Shape;572;p44"/>
          <p:cNvPicPr preferRelativeResize="0"/>
          <p:nvPr/>
        </p:nvPicPr>
        <p:blipFill rotWithShape="1">
          <a:blip r:embed="rId3">
            <a:alphaModFix/>
          </a:blip>
          <a:srcRect b="81710" l="42779" r="44094" t="6693"/>
          <a:stretch/>
        </p:blipFill>
        <p:spPr>
          <a:xfrm flipH="1" rot="10800000">
            <a:off x="7771838" y="2406313"/>
            <a:ext cx="574401" cy="507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73" name="Google Shape;573;p44"/>
          <p:cNvPicPr preferRelativeResize="0"/>
          <p:nvPr/>
        </p:nvPicPr>
        <p:blipFill rotWithShape="1">
          <a:blip r:embed="rId3">
            <a:alphaModFix/>
          </a:blip>
          <a:srcRect b="81493" l="50634" r="43731" t="9752"/>
          <a:stretch/>
        </p:blipFill>
        <p:spPr>
          <a:xfrm flipH="1" rot="10800000">
            <a:off x="6914413" y="934150"/>
            <a:ext cx="254775" cy="3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4" name="Google Shape;574;p44"/>
          <p:cNvPicPr preferRelativeResize="0"/>
          <p:nvPr/>
        </p:nvPicPr>
        <p:blipFill rotWithShape="1">
          <a:blip r:embed="rId3">
            <a:alphaModFix/>
          </a:blip>
          <a:srcRect b="81493" l="50634" r="43731" t="9752"/>
          <a:stretch/>
        </p:blipFill>
        <p:spPr>
          <a:xfrm flipH="1" rot="10800000">
            <a:off x="8006313" y="3661925"/>
            <a:ext cx="254775" cy="3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5" name="Google Shape;575;p44"/>
          <p:cNvPicPr preferRelativeResize="0"/>
          <p:nvPr/>
        </p:nvPicPr>
        <p:blipFill rotWithShape="1">
          <a:blip r:embed="rId3">
            <a:alphaModFix/>
          </a:blip>
          <a:srcRect b="81493" l="50634" r="43731" t="9752"/>
          <a:stretch/>
        </p:blipFill>
        <p:spPr>
          <a:xfrm flipH="1" rot="10800000">
            <a:off x="2326988" y="3205025"/>
            <a:ext cx="254775" cy="3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6" name="Google Shape;576;p44"/>
          <p:cNvPicPr preferRelativeResize="0"/>
          <p:nvPr/>
        </p:nvPicPr>
        <p:blipFill rotWithShape="1">
          <a:blip r:embed="rId4">
            <a:alphaModFix/>
          </a:blip>
          <a:srcRect b="12961" l="59287" r="109" t="11765"/>
          <a:stretch/>
        </p:blipFill>
        <p:spPr>
          <a:xfrm>
            <a:off x="6025100" y="682213"/>
            <a:ext cx="2133600" cy="3955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77" name="Google Shape;577;p44"/>
          <p:cNvPicPr preferRelativeResize="0"/>
          <p:nvPr/>
        </p:nvPicPr>
        <p:blipFill rotWithShape="1">
          <a:blip r:embed="rId3">
            <a:alphaModFix/>
          </a:blip>
          <a:srcRect b="81710" l="42779" r="44094" t="6693"/>
          <a:stretch/>
        </p:blipFill>
        <p:spPr>
          <a:xfrm flipH="1" rot="10800000">
            <a:off x="351013" y="1637826"/>
            <a:ext cx="574401" cy="507474"/>
          </a:xfrm>
          <a:prstGeom prst="rect">
            <a:avLst/>
          </a:prstGeom>
          <a:noFill/>
          <a:ln>
            <a:noFill/>
          </a:ln>
        </p:spPr>
      </p:pic>
      <p:sp>
        <p:nvSpPr>
          <p:cNvPr id="578" name="Google Shape;578;p44"/>
          <p:cNvSpPr txBox="1"/>
          <p:nvPr>
            <p:ph idx="4294967295" type="title"/>
          </p:nvPr>
        </p:nvSpPr>
        <p:spPr>
          <a:xfrm>
            <a:off x="925425" y="3205025"/>
            <a:ext cx="3468900" cy="110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chemeClr val="lt1"/>
                </a:solidFill>
              </a:rPr>
              <a:t>03</a:t>
            </a:r>
            <a:endParaRPr sz="7200">
              <a:solidFill>
                <a:schemeClr val="lt1"/>
              </a:solidFill>
            </a:endParaRPr>
          </a:p>
        </p:txBody>
      </p:sp>
      <p:pic>
        <p:nvPicPr>
          <p:cNvPr id="579" name="Google Shape;579;p44"/>
          <p:cNvPicPr preferRelativeResize="0"/>
          <p:nvPr/>
        </p:nvPicPr>
        <p:blipFill rotWithShape="1">
          <a:blip r:embed="rId3">
            <a:alphaModFix/>
          </a:blip>
          <a:srcRect b="81710" l="42779" r="44094" t="6693"/>
          <a:stretch/>
        </p:blipFill>
        <p:spPr>
          <a:xfrm flipH="1" rot="10800000">
            <a:off x="5958163" y="822526"/>
            <a:ext cx="574401" cy="507474"/>
          </a:xfrm>
          <a:prstGeom prst="rect">
            <a:avLst/>
          </a:prstGeom>
          <a:noFill/>
          <a:ln>
            <a:noFill/>
          </a:ln>
        </p:spPr>
      </p:pic>
      <p:sp>
        <p:nvSpPr>
          <p:cNvPr id="580" name="Google Shape;580;p44"/>
          <p:cNvSpPr/>
          <p:nvPr/>
        </p:nvSpPr>
        <p:spPr>
          <a:xfrm>
            <a:off x="2327000" y="3990650"/>
            <a:ext cx="198000" cy="19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FC050"/>
              </a:solidFill>
            </a:endParaRPr>
          </a:p>
        </p:txBody>
      </p:sp>
      <p:sp>
        <p:nvSpPr>
          <p:cNvPr id="581" name="Google Shape;581;p44"/>
          <p:cNvSpPr/>
          <p:nvPr/>
        </p:nvSpPr>
        <p:spPr>
          <a:xfrm>
            <a:off x="2653450" y="3990650"/>
            <a:ext cx="198000" cy="19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2" name="Google Shape;582;p44"/>
          <p:cNvSpPr/>
          <p:nvPr/>
        </p:nvSpPr>
        <p:spPr>
          <a:xfrm>
            <a:off x="2979900" y="3990650"/>
            <a:ext cx="198000" cy="19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45"/>
          <p:cNvSpPr txBox="1"/>
          <p:nvPr>
            <p:ph idx="4" type="ctrTitle"/>
          </p:nvPr>
        </p:nvSpPr>
        <p:spPr>
          <a:xfrm>
            <a:off x="1410611" y="262396"/>
            <a:ext cx="63228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lack Han Sans"/>
                <a:ea typeface="Black Han Sans"/>
                <a:cs typeface="Black Han Sans"/>
                <a:sym typeface="Black Han Sans"/>
              </a:rPr>
              <a:t>키워드로 본 </a:t>
            </a:r>
            <a:r>
              <a:rPr lang="en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한계점</a:t>
            </a:r>
            <a:endParaRPr>
              <a:solidFill>
                <a:schemeClr val="dk2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  <p:sp>
        <p:nvSpPr>
          <p:cNvPr id="588" name="Google Shape;588;p45"/>
          <p:cNvSpPr txBox="1"/>
          <p:nvPr>
            <p:ph idx="1" type="subTitle"/>
          </p:nvPr>
        </p:nvSpPr>
        <p:spPr>
          <a:xfrm>
            <a:off x="728125" y="3840600"/>
            <a:ext cx="34473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anum Pen Script"/>
                <a:ea typeface="Nanum Pen Script"/>
                <a:cs typeface="Nanum Pen Script"/>
                <a:sym typeface="Nanum Pen Script"/>
              </a:rPr>
              <a:t>방문한 곳의 이름을 직접 태그에 남기지 않거나</a:t>
            </a:r>
            <a:br>
              <a:rPr lang="en">
                <a:latin typeface="Nanum Pen Script"/>
                <a:ea typeface="Nanum Pen Script"/>
                <a:cs typeface="Nanum Pen Script"/>
                <a:sym typeface="Nanum Pen Script"/>
              </a:rPr>
            </a:br>
            <a:r>
              <a:rPr lang="en">
                <a:latin typeface="Nanum Pen Script"/>
                <a:ea typeface="Nanum Pen Script"/>
                <a:cs typeface="Nanum Pen Script"/>
                <a:sym typeface="Nanum Pen Script"/>
              </a:rPr>
              <a:t>위치를 기록하지 않았을 수 있음</a:t>
            </a:r>
            <a:endParaRPr>
              <a:latin typeface="Nanum Pen Script"/>
              <a:ea typeface="Nanum Pen Script"/>
              <a:cs typeface="Nanum Pen Script"/>
              <a:sym typeface="Nanum Pen Scrip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anum Pen Script"/>
                <a:ea typeface="Nanum Pen Script"/>
                <a:cs typeface="Nanum Pen Script"/>
                <a:sym typeface="Nanum Pen Script"/>
              </a:rPr>
              <a:t>그리고 한 게시물에 여러 태그들을 다는건 사용자 마음임</a:t>
            </a:r>
            <a:endParaRPr>
              <a:latin typeface="Nanum Pen Script"/>
              <a:ea typeface="Nanum Pen Script"/>
              <a:cs typeface="Nanum Pen Script"/>
              <a:sym typeface="Nanum Pen Script"/>
            </a:endParaRPr>
          </a:p>
        </p:txBody>
      </p:sp>
      <p:sp>
        <p:nvSpPr>
          <p:cNvPr id="589" name="Google Shape;589;p45"/>
          <p:cNvSpPr txBox="1"/>
          <p:nvPr>
            <p:ph idx="2" type="subTitle"/>
          </p:nvPr>
        </p:nvSpPr>
        <p:spPr>
          <a:xfrm>
            <a:off x="4968575" y="3840600"/>
            <a:ext cx="34473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anum Pen Script"/>
                <a:ea typeface="Nanum Pen Script"/>
                <a:cs typeface="Nanum Pen Script"/>
                <a:sym typeface="Nanum Pen Script"/>
              </a:rPr>
              <a:t>광고성 게시물, 태그 등이 완벽히 필터링이 되지 않음</a:t>
            </a:r>
            <a:endParaRPr>
              <a:latin typeface="Nanum Pen Script"/>
              <a:ea typeface="Nanum Pen Script"/>
              <a:cs typeface="Nanum Pen Script"/>
              <a:sym typeface="Nanum Pen Script"/>
            </a:endParaRPr>
          </a:p>
        </p:txBody>
      </p:sp>
      <p:sp>
        <p:nvSpPr>
          <p:cNvPr id="590" name="Google Shape;590;p45"/>
          <p:cNvSpPr txBox="1"/>
          <p:nvPr>
            <p:ph type="title"/>
          </p:nvPr>
        </p:nvSpPr>
        <p:spPr>
          <a:xfrm>
            <a:off x="5292276" y="3317619"/>
            <a:ext cx="27999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lack Han Sans"/>
                <a:ea typeface="Black Han Sans"/>
                <a:cs typeface="Black Han Sans"/>
                <a:sym typeface="Black Han Sans"/>
              </a:rPr>
              <a:t>spam</a:t>
            </a:r>
            <a:endParaRPr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  <p:sp>
        <p:nvSpPr>
          <p:cNvPr id="591" name="Google Shape;591;p45"/>
          <p:cNvSpPr txBox="1"/>
          <p:nvPr>
            <p:ph idx="3" type="title"/>
          </p:nvPr>
        </p:nvSpPr>
        <p:spPr>
          <a:xfrm>
            <a:off x="1051825" y="3317619"/>
            <a:ext cx="27999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lack Han Sans"/>
                <a:ea typeface="Black Han Sans"/>
                <a:cs typeface="Black Han Sans"/>
                <a:sym typeface="Black Han Sans"/>
              </a:rPr>
              <a:t>사용자 마음대로</a:t>
            </a:r>
            <a:endParaRPr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  <p:sp>
        <p:nvSpPr>
          <p:cNvPr id="592" name="Google Shape;592;p45"/>
          <p:cNvSpPr txBox="1"/>
          <p:nvPr>
            <p:ph idx="5" type="subTitle"/>
          </p:nvPr>
        </p:nvSpPr>
        <p:spPr>
          <a:xfrm>
            <a:off x="728125" y="1873975"/>
            <a:ext cx="34473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Nanum Pen Script"/>
                <a:ea typeface="Nanum Pen Script"/>
                <a:cs typeface="Nanum Pen Script"/>
                <a:sym typeface="Nanum Pen Script"/>
              </a:rPr>
              <a:t>분석된 게시물의 수가 3,000개 뿐이라 </a:t>
            </a:r>
            <a:endParaRPr sz="1800">
              <a:latin typeface="Nanum Pen Script"/>
              <a:ea typeface="Nanum Pen Script"/>
              <a:cs typeface="Nanum Pen Script"/>
              <a:sym typeface="Nanum Pen Scrip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Nanum Pen Script"/>
                <a:ea typeface="Nanum Pen Script"/>
                <a:cs typeface="Nanum Pen Script"/>
                <a:sym typeface="Nanum Pen Script"/>
              </a:rPr>
              <a:t>결과의 신뢰성이 떨어질 수 있음</a:t>
            </a:r>
            <a:endParaRPr sz="1800">
              <a:latin typeface="Nanum Pen Script"/>
              <a:ea typeface="Nanum Pen Script"/>
              <a:cs typeface="Nanum Pen Script"/>
              <a:sym typeface="Nanum Pen Script"/>
            </a:endParaRPr>
          </a:p>
        </p:txBody>
      </p:sp>
      <p:sp>
        <p:nvSpPr>
          <p:cNvPr id="593" name="Google Shape;593;p45"/>
          <p:cNvSpPr txBox="1"/>
          <p:nvPr>
            <p:ph idx="6" type="subTitle"/>
          </p:nvPr>
        </p:nvSpPr>
        <p:spPr>
          <a:xfrm>
            <a:off x="4968575" y="1873975"/>
            <a:ext cx="34473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anum Pen Script"/>
                <a:ea typeface="Nanum Pen Script"/>
                <a:cs typeface="Nanum Pen Script"/>
                <a:sym typeface="Nanum Pen Script"/>
              </a:rPr>
              <a:t>인스타그램 사용자 특성상</a:t>
            </a:r>
            <a:endParaRPr>
              <a:latin typeface="Nanum Pen Script"/>
              <a:ea typeface="Nanum Pen Script"/>
              <a:cs typeface="Nanum Pen Script"/>
              <a:sym typeface="Nanum Pen Scrip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anum Pen Script"/>
                <a:ea typeface="Nanum Pen Script"/>
                <a:cs typeface="Nanum Pen Script"/>
                <a:sym typeface="Nanum Pen Script"/>
              </a:rPr>
              <a:t>주로 젊은 층들이 많이 사용하기 때문에 중, 장년층들은 배제되었을 수 있음</a:t>
            </a:r>
            <a:endParaRPr>
              <a:latin typeface="Nanum Pen Script"/>
              <a:ea typeface="Nanum Pen Script"/>
              <a:cs typeface="Nanum Pen Script"/>
              <a:sym typeface="Nanum Pen Script"/>
            </a:endParaRPr>
          </a:p>
        </p:txBody>
      </p:sp>
      <p:sp>
        <p:nvSpPr>
          <p:cNvPr id="594" name="Google Shape;594;p45"/>
          <p:cNvSpPr txBox="1"/>
          <p:nvPr>
            <p:ph idx="7" type="title"/>
          </p:nvPr>
        </p:nvSpPr>
        <p:spPr>
          <a:xfrm>
            <a:off x="5292276" y="1350994"/>
            <a:ext cx="27999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50 ~ 60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595" name="Google Shape;595;p45"/>
          <p:cNvSpPr txBox="1"/>
          <p:nvPr>
            <p:ph idx="8" type="title"/>
          </p:nvPr>
        </p:nvSpPr>
        <p:spPr>
          <a:xfrm>
            <a:off x="1051825" y="1350994"/>
            <a:ext cx="27999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3,000</a:t>
            </a:r>
            <a:endParaRPr/>
          </a:p>
        </p:txBody>
      </p:sp>
      <p:sp>
        <p:nvSpPr>
          <p:cNvPr id="596" name="Google Shape;596;p45"/>
          <p:cNvSpPr/>
          <p:nvPr/>
        </p:nvSpPr>
        <p:spPr>
          <a:xfrm>
            <a:off x="2372125" y="2957875"/>
            <a:ext cx="159300" cy="159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97" name="Google Shape;597;p45"/>
          <p:cNvSpPr/>
          <p:nvPr/>
        </p:nvSpPr>
        <p:spPr>
          <a:xfrm>
            <a:off x="6612575" y="2957875"/>
            <a:ext cx="159300" cy="159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98" name="Google Shape;598;p45"/>
          <p:cNvSpPr/>
          <p:nvPr/>
        </p:nvSpPr>
        <p:spPr>
          <a:xfrm>
            <a:off x="2372125" y="1005975"/>
            <a:ext cx="159300" cy="159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99" name="Google Shape;599;p45"/>
          <p:cNvSpPr/>
          <p:nvPr/>
        </p:nvSpPr>
        <p:spPr>
          <a:xfrm>
            <a:off x="6612575" y="1005975"/>
            <a:ext cx="159300" cy="159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46"/>
          <p:cNvSpPr txBox="1"/>
          <p:nvPr>
            <p:ph type="ctrTitle"/>
          </p:nvPr>
        </p:nvSpPr>
        <p:spPr>
          <a:xfrm>
            <a:off x="720025" y="459150"/>
            <a:ext cx="5322300" cy="8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그럼에도 불구하고</a:t>
            </a:r>
            <a:endParaRPr>
              <a:solidFill>
                <a:schemeClr val="dk2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  <p:sp>
        <p:nvSpPr>
          <p:cNvPr id="605" name="Google Shape;605;p46"/>
          <p:cNvSpPr txBox="1"/>
          <p:nvPr>
            <p:ph idx="1" type="subTitle"/>
          </p:nvPr>
        </p:nvSpPr>
        <p:spPr>
          <a:xfrm>
            <a:off x="720025" y="1196875"/>
            <a:ext cx="3470100" cy="1546800"/>
          </a:xfrm>
          <a:prstGeom prst="rect">
            <a:avLst/>
          </a:prstGeom>
        </p:spPr>
        <p:txBody>
          <a:bodyPr anchorCtr="0" anchor="b" bIns="0" lIns="91425" spcFirstLastPara="1" rIns="91425" wrap="square" tIns="12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4000">
                <a:latin typeface="Black Han Sans"/>
                <a:ea typeface="Black Han Sans"/>
                <a:cs typeface="Black Han Sans"/>
                <a:sym typeface="Black Han Sans"/>
              </a:rPr>
              <a:t>추천해준 곳으로 가봐야겠죠?</a:t>
            </a:r>
            <a:endParaRPr sz="4000"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  <p:sp>
        <p:nvSpPr>
          <p:cNvPr id="606" name="Google Shape;606;p46"/>
          <p:cNvSpPr/>
          <p:nvPr/>
        </p:nvSpPr>
        <p:spPr>
          <a:xfrm>
            <a:off x="6248438" y="617700"/>
            <a:ext cx="198000" cy="19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7" name="Google Shape;607;p46"/>
          <p:cNvSpPr/>
          <p:nvPr/>
        </p:nvSpPr>
        <p:spPr>
          <a:xfrm>
            <a:off x="6574888" y="617700"/>
            <a:ext cx="198000" cy="19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8" name="Google Shape;608;p46"/>
          <p:cNvSpPr/>
          <p:nvPr/>
        </p:nvSpPr>
        <p:spPr>
          <a:xfrm>
            <a:off x="6901338" y="617700"/>
            <a:ext cx="198000" cy="19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09" name="Google Shape;609;p46"/>
          <p:cNvPicPr preferRelativeResize="0"/>
          <p:nvPr/>
        </p:nvPicPr>
        <p:blipFill rotWithShape="1">
          <a:blip r:embed="rId3">
            <a:alphaModFix/>
          </a:blip>
          <a:srcRect b="81710" l="42779" r="44094" t="6693"/>
          <a:stretch/>
        </p:blipFill>
        <p:spPr>
          <a:xfrm flipH="1" rot="10800000">
            <a:off x="4379313" y="1141751"/>
            <a:ext cx="574401" cy="507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10" name="Google Shape;610;p46"/>
          <p:cNvPicPr preferRelativeResize="0"/>
          <p:nvPr/>
        </p:nvPicPr>
        <p:blipFill rotWithShape="1">
          <a:blip r:embed="rId3">
            <a:alphaModFix/>
          </a:blip>
          <a:srcRect b="81493" l="50634" r="43731" t="9752"/>
          <a:stretch/>
        </p:blipFill>
        <p:spPr>
          <a:xfrm flipH="1" rot="10800000">
            <a:off x="4190238" y="2835625"/>
            <a:ext cx="254775" cy="3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1" name="Google Shape;611;p46"/>
          <p:cNvPicPr preferRelativeResize="0"/>
          <p:nvPr/>
        </p:nvPicPr>
        <p:blipFill rotWithShape="1">
          <a:blip r:embed="rId3">
            <a:alphaModFix/>
          </a:blip>
          <a:srcRect b="81710" l="46960" r="44094" t="6693"/>
          <a:stretch/>
        </p:blipFill>
        <p:spPr>
          <a:xfrm flipH="1" rot="10800000">
            <a:off x="8543321" y="1412476"/>
            <a:ext cx="391449" cy="5074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12" name="Google Shape;612;p46"/>
          <p:cNvGrpSpPr/>
          <p:nvPr/>
        </p:nvGrpSpPr>
        <p:grpSpPr>
          <a:xfrm>
            <a:off x="4765188" y="1369099"/>
            <a:ext cx="3817423" cy="3448851"/>
            <a:chOff x="4765188" y="1369099"/>
            <a:chExt cx="3817423" cy="3448851"/>
          </a:xfrm>
        </p:grpSpPr>
        <p:pic>
          <p:nvPicPr>
            <p:cNvPr id="613" name="Google Shape;613;p46"/>
            <p:cNvPicPr preferRelativeResize="0"/>
            <p:nvPr/>
          </p:nvPicPr>
          <p:blipFill rotWithShape="1">
            <a:blip r:embed="rId4">
              <a:alphaModFix/>
            </a:blip>
            <a:srcRect b="12401" l="8374" r="8382" t="12393"/>
            <a:stretch/>
          </p:blipFill>
          <p:spPr>
            <a:xfrm>
              <a:off x="4765188" y="1369099"/>
              <a:ext cx="3817423" cy="34488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14" name="Google Shape;614;p46"/>
            <p:cNvSpPr/>
            <p:nvPr/>
          </p:nvSpPr>
          <p:spPr>
            <a:xfrm>
              <a:off x="4953725" y="1582625"/>
              <a:ext cx="3137400" cy="257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46"/>
            <p:cNvSpPr/>
            <p:nvPr/>
          </p:nvSpPr>
          <p:spPr>
            <a:xfrm>
              <a:off x="6574900" y="1649225"/>
              <a:ext cx="1916700" cy="8226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46"/>
            <p:cNvSpPr/>
            <p:nvPr/>
          </p:nvSpPr>
          <p:spPr>
            <a:xfrm>
              <a:off x="7099350" y="2160450"/>
              <a:ext cx="1392300" cy="8226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46"/>
            <p:cNvSpPr/>
            <p:nvPr/>
          </p:nvSpPr>
          <p:spPr>
            <a:xfrm>
              <a:off x="5105200" y="4560850"/>
              <a:ext cx="3137400" cy="257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46"/>
            <p:cNvSpPr/>
            <p:nvPr/>
          </p:nvSpPr>
          <p:spPr>
            <a:xfrm rot="5400000">
              <a:off x="3569850" y="2850550"/>
              <a:ext cx="3137400" cy="366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46"/>
            <p:cNvSpPr/>
            <p:nvPr/>
          </p:nvSpPr>
          <p:spPr>
            <a:xfrm rot="5400000">
              <a:off x="6507104" y="2926725"/>
              <a:ext cx="3137400" cy="3336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46"/>
            <p:cNvSpPr/>
            <p:nvPr/>
          </p:nvSpPr>
          <p:spPr>
            <a:xfrm rot="5400000">
              <a:off x="4557725" y="3242100"/>
              <a:ext cx="1408800" cy="178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621" name="Google Shape;621;p46"/>
          <p:cNvPicPr preferRelativeResize="0"/>
          <p:nvPr/>
        </p:nvPicPr>
        <p:blipFill rotWithShape="1">
          <a:blip r:embed="rId3">
            <a:alphaModFix/>
          </a:blip>
          <a:srcRect b="81710" l="42779" r="44094" t="6693"/>
          <a:stretch/>
        </p:blipFill>
        <p:spPr>
          <a:xfrm flipH="1" rot="10800000">
            <a:off x="1326913" y="3074601"/>
            <a:ext cx="574401" cy="507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22" name="Google Shape;622;p46"/>
          <p:cNvPicPr preferRelativeResize="0"/>
          <p:nvPr/>
        </p:nvPicPr>
        <p:blipFill rotWithShape="1">
          <a:blip r:embed="rId3">
            <a:alphaModFix/>
          </a:blip>
          <a:srcRect b="81493" l="50634" r="43731" t="9752"/>
          <a:stretch/>
        </p:blipFill>
        <p:spPr>
          <a:xfrm flipH="1" rot="10800000">
            <a:off x="524588" y="221850"/>
            <a:ext cx="254775" cy="39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47"/>
          <p:cNvSpPr txBox="1"/>
          <p:nvPr>
            <p:ph type="ctrTitle"/>
          </p:nvPr>
        </p:nvSpPr>
        <p:spPr>
          <a:xfrm flipH="1">
            <a:off x="692400" y="1698613"/>
            <a:ext cx="4592400" cy="106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lack Han Sans"/>
                <a:ea typeface="Black Han Sans"/>
                <a:cs typeface="Black Han Sans"/>
                <a:sym typeface="Black Han Sans"/>
              </a:rPr>
              <a:t>감사합니다!</a:t>
            </a:r>
            <a:endParaRPr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  <p:sp>
        <p:nvSpPr>
          <p:cNvPr id="628" name="Google Shape;628;p47"/>
          <p:cNvSpPr/>
          <p:nvPr/>
        </p:nvSpPr>
        <p:spPr>
          <a:xfrm>
            <a:off x="4348181" y="4356522"/>
            <a:ext cx="433002" cy="2558"/>
          </a:xfrm>
          <a:custGeom>
            <a:rect b="b" l="l" r="r" t="t"/>
            <a:pathLst>
              <a:path extrusionOk="0" h="56" w="9478">
                <a:moveTo>
                  <a:pt x="0" y="0"/>
                </a:moveTo>
                <a:lnTo>
                  <a:pt x="0" y="55"/>
                </a:lnTo>
                <a:lnTo>
                  <a:pt x="9477" y="55"/>
                </a:lnTo>
                <a:lnTo>
                  <a:pt x="947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9" name="Google Shape;629;p47"/>
          <p:cNvSpPr/>
          <p:nvPr/>
        </p:nvSpPr>
        <p:spPr>
          <a:xfrm>
            <a:off x="4870417" y="4356522"/>
            <a:ext cx="63502" cy="2558"/>
          </a:xfrm>
          <a:custGeom>
            <a:rect b="b" l="l" r="r" t="t"/>
            <a:pathLst>
              <a:path extrusionOk="0" h="56" w="1390">
                <a:moveTo>
                  <a:pt x="1" y="0"/>
                </a:moveTo>
                <a:lnTo>
                  <a:pt x="1" y="55"/>
                </a:lnTo>
                <a:lnTo>
                  <a:pt x="1389" y="55"/>
                </a:lnTo>
                <a:lnTo>
                  <a:pt x="138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0" name="Google Shape;630;p47"/>
          <p:cNvSpPr/>
          <p:nvPr/>
        </p:nvSpPr>
        <p:spPr>
          <a:xfrm>
            <a:off x="4577296" y="1206564"/>
            <a:ext cx="55690" cy="51076"/>
          </a:xfrm>
          <a:custGeom>
            <a:rect b="b" l="l" r="r" t="t"/>
            <a:pathLst>
              <a:path extrusionOk="0" h="1118" w="1219">
                <a:moveTo>
                  <a:pt x="610" y="1"/>
                </a:moveTo>
                <a:cubicBezTo>
                  <a:pt x="578" y="1"/>
                  <a:pt x="546" y="17"/>
                  <a:pt x="530" y="50"/>
                </a:cubicBezTo>
                <a:lnTo>
                  <a:pt x="416" y="275"/>
                </a:lnTo>
                <a:cubicBezTo>
                  <a:pt x="406" y="301"/>
                  <a:pt x="380" y="319"/>
                  <a:pt x="351" y="323"/>
                </a:cubicBezTo>
                <a:lnTo>
                  <a:pt x="103" y="359"/>
                </a:lnTo>
                <a:cubicBezTo>
                  <a:pt x="30" y="371"/>
                  <a:pt x="1" y="462"/>
                  <a:pt x="52" y="513"/>
                </a:cubicBezTo>
                <a:lnTo>
                  <a:pt x="231" y="688"/>
                </a:lnTo>
                <a:cubicBezTo>
                  <a:pt x="253" y="709"/>
                  <a:pt x="263" y="738"/>
                  <a:pt x="260" y="768"/>
                </a:cubicBezTo>
                <a:lnTo>
                  <a:pt x="216" y="1012"/>
                </a:lnTo>
                <a:cubicBezTo>
                  <a:pt x="205" y="1069"/>
                  <a:pt x="252" y="1118"/>
                  <a:pt x="305" y="1118"/>
                </a:cubicBezTo>
                <a:cubicBezTo>
                  <a:pt x="319" y="1118"/>
                  <a:pt x="333" y="1114"/>
                  <a:pt x="347" y="1107"/>
                </a:cubicBezTo>
                <a:lnTo>
                  <a:pt x="566" y="990"/>
                </a:lnTo>
                <a:cubicBezTo>
                  <a:pt x="581" y="985"/>
                  <a:pt x="595" y="982"/>
                  <a:pt x="609" y="982"/>
                </a:cubicBezTo>
                <a:cubicBezTo>
                  <a:pt x="624" y="982"/>
                  <a:pt x="637" y="985"/>
                  <a:pt x="650" y="990"/>
                </a:cubicBezTo>
                <a:lnTo>
                  <a:pt x="872" y="1107"/>
                </a:lnTo>
                <a:cubicBezTo>
                  <a:pt x="886" y="1114"/>
                  <a:pt x="900" y="1118"/>
                  <a:pt x="914" y="1118"/>
                </a:cubicBezTo>
                <a:cubicBezTo>
                  <a:pt x="966" y="1118"/>
                  <a:pt x="1012" y="1069"/>
                  <a:pt x="1003" y="1012"/>
                </a:cubicBezTo>
                <a:lnTo>
                  <a:pt x="959" y="768"/>
                </a:lnTo>
                <a:cubicBezTo>
                  <a:pt x="956" y="738"/>
                  <a:pt x="963" y="709"/>
                  <a:pt x="985" y="688"/>
                </a:cubicBezTo>
                <a:lnTo>
                  <a:pt x="1164" y="513"/>
                </a:lnTo>
                <a:cubicBezTo>
                  <a:pt x="1218" y="462"/>
                  <a:pt x="1190" y="371"/>
                  <a:pt x="1116" y="359"/>
                </a:cubicBezTo>
                <a:lnTo>
                  <a:pt x="868" y="323"/>
                </a:lnTo>
                <a:cubicBezTo>
                  <a:pt x="840" y="319"/>
                  <a:pt x="814" y="301"/>
                  <a:pt x="799" y="275"/>
                </a:cubicBezTo>
                <a:lnTo>
                  <a:pt x="690" y="50"/>
                </a:lnTo>
                <a:cubicBezTo>
                  <a:pt x="673" y="17"/>
                  <a:pt x="641" y="1"/>
                  <a:pt x="61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1" name="Google Shape;631;p47"/>
          <p:cNvSpPr/>
          <p:nvPr/>
        </p:nvSpPr>
        <p:spPr>
          <a:xfrm>
            <a:off x="4646784" y="3096822"/>
            <a:ext cx="96441" cy="88446"/>
          </a:xfrm>
          <a:custGeom>
            <a:rect b="b" l="l" r="r" t="t"/>
            <a:pathLst>
              <a:path extrusionOk="0" h="1936" w="2111">
                <a:moveTo>
                  <a:pt x="1055" y="1"/>
                </a:moveTo>
                <a:cubicBezTo>
                  <a:pt x="1000" y="1"/>
                  <a:pt x="944" y="30"/>
                  <a:pt x="915" y="88"/>
                </a:cubicBezTo>
                <a:lnTo>
                  <a:pt x="722" y="475"/>
                </a:lnTo>
                <a:cubicBezTo>
                  <a:pt x="700" y="522"/>
                  <a:pt x="656" y="555"/>
                  <a:pt x="606" y="562"/>
                </a:cubicBezTo>
                <a:lnTo>
                  <a:pt x="179" y="624"/>
                </a:lnTo>
                <a:cubicBezTo>
                  <a:pt x="51" y="642"/>
                  <a:pt x="0" y="799"/>
                  <a:pt x="91" y="887"/>
                </a:cubicBezTo>
                <a:lnTo>
                  <a:pt x="401" y="1189"/>
                </a:lnTo>
                <a:cubicBezTo>
                  <a:pt x="438" y="1225"/>
                  <a:pt x="456" y="1277"/>
                  <a:pt x="448" y="1328"/>
                </a:cubicBezTo>
                <a:lnTo>
                  <a:pt x="372" y="1754"/>
                </a:lnTo>
                <a:cubicBezTo>
                  <a:pt x="355" y="1855"/>
                  <a:pt x="436" y="1936"/>
                  <a:pt x="526" y="1936"/>
                </a:cubicBezTo>
                <a:cubicBezTo>
                  <a:pt x="550" y="1936"/>
                  <a:pt x="574" y="1930"/>
                  <a:pt x="598" y="1918"/>
                </a:cubicBezTo>
                <a:lnTo>
                  <a:pt x="981" y="1718"/>
                </a:lnTo>
                <a:cubicBezTo>
                  <a:pt x="1004" y="1705"/>
                  <a:pt x="1030" y="1699"/>
                  <a:pt x="1055" y="1699"/>
                </a:cubicBezTo>
                <a:cubicBezTo>
                  <a:pt x="1080" y="1699"/>
                  <a:pt x="1104" y="1705"/>
                  <a:pt x="1126" y="1718"/>
                </a:cubicBezTo>
                <a:lnTo>
                  <a:pt x="1509" y="1918"/>
                </a:lnTo>
                <a:cubicBezTo>
                  <a:pt x="1533" y="1930"/>
                  <a:pt x="1558" y="1936"/>
                  <a:pt x="1582" y="1936"/>
                </a:cubicBezTo>
                <a:cubicBezTo>
                  <a:pt x="1673" y="1936"/>
                  <a:pt x="1752" y="1855"/>
                  <a:pt x="1735" y="1754"/>
                </a:cubicBezTo>
                <a:lnTo>
                  <a:pt x="1662" y="1328"/>
                </a:lnTo>
                <a:cubicBezTo>
                  <a:pt x="1655" y="1277"/>
                  <a:pt x="1669" y="1225"/>
                  <a:pt x="1706" y="1189"/>
                </a:cubicBezTo>
                <a:lnTo>
                  <a:pt x="2016" y="887"/>
                </a:lnTo>
                <a:cubicBezTo>
                  <a:pt x="2110" y="799"/>
                  <a:pt x="2060" y="642"/>
                  <a:pt x="1932" y="624"/>
                </a:cubicBezTo>
                <a:lnTo>
                  <a:pt x="1502" y="562"/>
                </a:lnTo>
                <a:cubicBezTo>
                  <a:pt x="1451" y="555"/>
                  <a:pt x="1407" y="522"/>
                  <a:pt x="1385" y="475"/>
                </a:cubicBezTo>
                <a:lnTo>
                  <a:pt x="1192" y="88"/>
                </a:lnTo>
                <a:cubicBezTo>
                  <a:pt x="1165" y="30"/>
                  <a:pt x="1110" y="1"/>
                  <a:pt x="105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2" name="Google Shape;632;p47"/>
          <p:cNvSpPr txBox="1"/>
          <p:nvPr>
            <p:ph idx="1" type="subTitle"/>
          </p:nvPr>
        </p:nvSpPr>
        <p:spPr>
          <a:xfrm flipH="1">
            <a:off x="720000" y="2721280"/>
            <a:ext cx="2947200" cy="72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latin typeface="Black Han Sans"/>
                <a:ea typeface="Black Han Sans"/>
                <a:cs typeface="Black Han Sans"/>
                <a:sym typeface="Black Han Sans"/>
              </a:rPr>
              <a:t>질문이 있으신가요?</a:t>
            </a:r>
            <a:endParaRPr sz="2700">
              <a:solidFill>
                <a:schemeClr val="lt1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  <p:pic>
        <p:nvPicPr>
          <p:cNvPr id="633" name="Google Shape;633;p47"/>
          <p:cNvPicPr preferRelativeResize="0"/>
          <p:nvPr/>
        </p:nvPicPr>
        <p:blipFill rotWithShape="1">
          <a:blip r:embed="rId3">
            <a:alphaModFix/>
          </a:blip>
          <a:srcRect b="10869" l="9202" r="6981" t="6156"/>
          <a:stretch/>
        </p:blipFill>
        <p:spPr>
          <a:xfrm>
            <a:off x="4743225" y="1257650"/>
            <a:ext cx="3683250" cy="3646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34" name="Google Shape;634;p47"/>
          <p:cNvPicPr preferRelativeResize="0"/>
          <p:nvPr/>
        </p:nvPicPr>
        <p:blipFill rotWithShape="1">
          <a:blip r:embed="rId4">
            <a:alphaModFix/>
          </a:blip>
          <a:srcRect b="81710" l="42779" r="44094" t="6693"/>
          <a:stretch/>
        </p:blipFill>
        <p:spPr>
          <a:xfrm flipH="1" rot="10800000">
            <a:off x="4990675" y="1061488"/>
            <a:ext cx="574401" cy="507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35" name="Google Shape;635;p47"/>
          <p:cNvPicPr preferRelativeResize="0"/>
          <p:nvPr/>
        </p:nvPicPr>
        <p:blipFill rotWithShape="1">
          <a:blip r:embed="rId4">
            <a:alphaModFix/>
          </a:blip>
          <a:srcRect b="81493" l="50634" r="43731" t="9752"/>
          <a:stretch/>
        </p:blipFill>
        <p:spPr>
          <a:xfrm flipH="1" rot="10800000">
            <a:off x="4567600" y="3321475"/>
            <a:ext cx="254775" cy="3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6" name="Google Shape;636;p47"/>
          <p:cNvPicPr preferRelativeResize="0"/>
          <p:nvPr/>
        </p:nvPicPr>
        <p:blipFill rotWithShape="1">
          <a:blip r:embed="rId4">
            <a:alphaModFix/>
          </a:blip>
          <a:srcRect b="81710" l="47142" r="44094" t="6693"/>
          <a:stretch/>
        </p:blipFill>
        <p:spPr>
          <a:xfrm flipH="1" rot="10800000">
            <a:off x="7978046" y="1795201"/>
            <a:ext cx="383475" cy="507474"/>
          </a:xfrm>
          <a:prstGeom prst="rect">
            <a:avLst/>
          </a:prstGeom>
          <a:noFill/>
          <a:ln>
            <a:noFill/>
          </a:ln>
        </p:spPr>
      </p:pic>
      <p:sp>
        <p:nvSpPr>
          <p:cNvPr id="637" name="Google Shape;637;p47"/>
          <p:cNvSpPr/>
          <p:nvPr/>
        </p:nvSpPr>
        <p:spPr>
          <a:xfrm>
            <a:off x="692400" y="3738925"/>
            <a:ext cx="3954300" cy="791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8" name="Google Shape;638;p47"/>
          <p:cNvSpPr/>
          <p:nvPr/>
        </p:nvSpPr>
        <p:spPr>
          <a:xfrm>
            <a:off x="799125" y="1257650"/>
            <a:ext cx="198000" cy="19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FC050"/>
              </a:solidFill>
            </a:endParaRPr>
          </a:p>
        </p:txBody>
      </p:sp>
      <p:sp>
        <p:nvSpPr>
          <p:cNvPr id="639" name="Google Shape;639;p47"/>
          <p:cNvSpPr/>
          <p:nvPr/>
        </p:nvSpPr>
        <p:spPr>
          <a:xfrm>
            <a:off x="1125575" y="1257650"/>
            <a:ext cx="198000" cy="19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0" name="Google Shape;640;p47"/>
          <p:cNvSpPr/>
          <p:nvPr/>
        </p:nvSpPr>
        <p:spPr>
          <a:xfrm>
            <a:off x="1452025" y="1257650"/>
            <a:ext cx="198000" cy="19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5"/>
          <p:cNvSpPr txBox="1"/>
          <p:nvPr>
            <p:ph type="ctrTitle"/>
          </p:nvPr>
        </p:nvSpPr>
        <p:spPr>
          <a:xfrm>
            <a:off x="847500" y="875506"/>
            <a:ext cx="3253200" cy="36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01.</a:t>
            </a:r>
            <a:r>
              <a:rPr lang="en"/>
              <a:t> </a:t>
            </a:r>
            <a:r>
              <a:rPr lang="en">
                <a:latin typeface="Black Han Sans"/>
                <a:ea typeface="Black Han Sans"/>
                <a:cs typeface="Black Han Sans"/>
                <a:sym typeface="Black Han Sans"/>
              </a:rPr>
              <a:t>프로젝트 요약</a:t>
            </a:r>
            <a:endParaRPr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  <p:sp>
        <p:nvSpPr>
          <p:cNvPr id="249" name="Google Shape;249;p25"/>
          <p:cNvSpPr txBox="1"/>
          <p:nvPr>
            <p:ph idx="1" type="subTitle"/>
          </p:nvPr>
        </p:nvSpPr>
        <p:spPr>
          <a:xfrm>
            <a:off x="1325400" y="1117415"/>
            <a:ext cx="2775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anum Pen Script"/>
                <a:ea typeface="Nanum Pen Script"/>
                <a:cs typeface="Nanum Pen Script"/>
                <a:sym typeface="Nanum Pen Script"/>
              </a:rPr>
              <a:t>뭘 하는걸까? 그리고 뭘 하고싶은걸까?</a:t>
            </a:r>
            <a:endParaRPr>
              <a:latin typeface="Nanum Pen Script"/>
              <a:ea typeface="Nanum Pen Script"/>
              <a:cs typeface="Nanum Pen Script"/>
              <a:sym typeface="Nanum Pen Script"/>
            </a:endParaRPr>
          </a:p>
        </p:txBody>
      </p:sp>
      <p:sp>
        <p:nvSpPr>
          <p:cNvPr id="250" name="Google Shape;250;p25"/>
          <p:cNvSpPr txBox="1"/>
          <p:nvPr>
            <p:ph idx="4" type="ctrTitle"/>
          </p:nvPr>
        </p:nvSpPr>
        <p:spPr>
          <a:xfrm>
            <a:off x="847500" y="3582899"/>
            <a:ext cx="3253200" cy="36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03.</a:t>
            </a:r>
            <a:r>
              <a:rPr lang="en"/>
              <a:t> </a:t>
            </a:r>
            <a:r>
              <a:rPr lang="en">
                <a:latin typeface="Black Han Sans"/>
                <a:ea typeface="Black Han Sans"/>
                <a:cs typeface="Black Han Sans"/>
                <a:sym typeface="Black Han Sans"/>
              </a:rPr>
              <a:t>한계점</a:t>
            </a:r>
            <a:endParaRPr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  <p:sp>
        <p:nvSpPr>
          <p:cNvPr id="251" name="Google Shape;251;p25"/>
          <p:cNvSpPr txBox="1"/>
          <p:nvPr>
            <p:ph idx="5" type="subTitle"/>
          </p:nvPr>
        </p:nvSpPr>
        <p:spPr>
          <a:xfrm>
            <a:off x="1325400" y="3824800"/>
            <a:ext cx="2775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anum Pen Script"/>
                <a:ea typeface="Nanum Pen Script"/>
                <a:cs typeface="Nanum Pen Script"/>
                <a:sym typeface="Nanum Pen Script"/>
              </a:rPr>
              <a:t>아 이건 좀...</a:t>
            </a:r>
            <a:endParaRPr>
              <a:latin typeface="Nanum Pen Script"/>
              <a:ea typeface="Nanum Pen Script"/>
              <a:cs typeface="Nanum Pen Script"/>
              <a:sym typeface="Nanum Pen Scrip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2" name="Google Shape;252;p25"/>
          <p:cNvGrpSpPr/>
          <p:nvPr/>
        </p:nvGrpSpPr>
        <p:grpSpPr>
          <a:xfrm>
            <a:off x="4539756" y="923450"/>
            <a:ext cx="64507" cy="2794038"/>
            <a:chOff x="4539756" y="923450"/>
            <a:chExt cx="64507" cy="2794038"/>
          </a:xfrm>
        </p:grpSpPr>
        <p:cxnSp>
          <p:nvCxnSpPr>
            <p:cNvPr id="253" name="Google Shape;253;p25"/>
            <p:cNvCxnSpPr>
              <a:stCxn id="254" idx="2"/>
            </p:cNvCxnSpPr>
            <p:nvPr/>
          </p:nvCxnSpPr>
          <p:spPr>
            <a:xfrm>
              <a:off x="4572012" y="2359763"/>
              <a:ext cx="0" cy="13014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54" name="Google Shape;254;p25"/>
            <p:cNvSpPr/>
            <p:nvPr/>
          </p:nvSpPr>
          <p:spPr>
            <a:xfrm>
              <a:off x="4539762" y="2295263"/>
              <a:ext cx="64500" cy="64500"/>
            </a:xfrm>
            <a:prstGeom prst="rect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25"/>
            <p:cNvSpPr/>
            <p:nvPr/>
          </p:nvSpPr>
          <p:spPr>
            <a:xfrm>
              <a:off x="4539762" y="3652988"/>
              <a:ext cx="64500" cy="64500"/>
            </a:xfrm>
            <a:prstGeom prst="rect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25"/>
            <p:cNvSpPr/>
            <p:nvPr/>
          </p:nvSpPr>
          <p:spPr>
            <a:xfrm>
              <a:off x="4539756" y="923450"/>
              <a:ext cx="64500" cy="64500"/>
            </a:xfrm>
            <a:prstGeom prst="rect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57" name="Google Shape;257;p25"/>
            <p:cNvCxnSpPr>
              <a:stCxn id="254" idx="0"/>
              <a:endCxn id="256" idx="2"/>
            </p:cNvCxnSpPr>
            <p:nvPr/>
          </p:nvCxnSpPr>
          <p:spPr>
            <a:xfrm rot="10800000">
              <a:off x="4572012" y="987863"/>
              <a:ext cx="0" cy="13074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pic>
        <p:nvPicPr>
          <p:cNvPr id="258" name="Google Shape;258;p25"/>
          <p:cNvPicPr preferRelativeResize="0"/>
          <p:nvPr/>
        </p:nvPicPr>
        <p:blipFill rotWithShape="1">
          <a:blip r:embed="rId3">
            <a:alphaModFix/>
          </a:blip>
          <a:srcRect b="81710" l="42779" r="44094" t="6693"/>
          <a:stretch/>
        </p:blipFill>
        <p:spPr>
          <a:xfrm flipH="1" rot="10800000">
            <a:off x="8128663" y="3174038"/>
            <a:ext cx="574401" cy="507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25"/>
          <p:cNvPicPr preferRelativeResize="0"/>
          <p:nvPr/>
        </p:nvPicPr>
        <p:blipFill rotWithShape="1">
          <a:blip r:embed="rId3">
            <a:alphaModFix/>
          </a:blip>
          <a:srcRect b="81493" l="50634" r="43731" t="9752"/>
          <a:stretch/>
        </p:blipFill>
        <p:spPr>
          <a:xfrm flipH="1" rot="10800000">
            <a:off x="912688" y="1350550"/>
            <a:ext cx="254775" cy="3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25"/>
          <p:cNvPicPr preferRelativeResize="0"/>
          <p:nvPr/>
        </p:nvPicPr>
        <p:blipFill rotWithShape="1">
          <a:blip r:embed="rId3">
            <a:alphaModFix/>
          </a:blip>
          <a:srcRect b="81493" l="50634" r="43731" t="9752"/>
          <a:stretch/>
        </p:blipFill>
        <p:spPr>
          <a:xfrm flipH="1" rot="10800000">
            <a:off x="259788" y="3229850"/>
            <a:ext cx="254775" cy="3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25"/>
          <p:cNvPicPr preferRelativeResize="0"/>
          <p:nvPr/>
        </p:nvPicPr>
        <p:blipFill rotWithShape="1">
          <a:blip r:embed="rId3">
            <a:alphaModFix/>
          </a:blip>
          <a:srcRect b="81493" l="50634" r="43731" t="9752"/>
          <a:stretch/>
        </p:blipFill>
        <p:spPr>
          <a:xfrm flipH="1" rot="10800000">
            <a:off x="8094438" y="479650"/>
            <a:ext cx="254775" cy="395850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25"/>
          <p:cNvSpPr txBox="1"/>
          <p:nvPr>
            <p:ph idx="2" type="ctrTitle"/>
          </p:nvPr>
        </p:nvSpPr>
        <p:spPr>
          <a:xfrm>
            <a:off x="5161975" y="1969637"/>
            <a:ext cx="3253200" cy="45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02.</a:t>
            </a:r>
            <a:r>
              <a:rPr lang="en"/>
              <a:t> </a:t>
            </a:r>
            <a:r>
              <a:rPr lang="en">
                <a:latin typeface="Black Han Sans"/>
                <a:ea typeface="Black Han Sans"/>
                <a:cs typeface="Black Han Sans"/>
                <a:sym typeface="Black Han Sans"/>
              </a:rPr>
              <a:t>프로젝트 진행과정과 결과</a:t>
            </a:r>
            <a:endParaRPr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  <p:sp>
        <p:nvSpPr>
          <p:cNvPr id="263" name="Google Shape;263;p25"/>
          <p:cNvSpPr txBox="1"/>
          <p:nvPr>
            <p:ph idx="3" type="subTitle"/>
          </p:nvPr>
        </p:nvSpPr>
        <p:spPr>
          <a:xfrm>
            <a:off x="5101525" y="2344272"/>
            <a:ext cx="2775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anum Pen Script"/>
                <a:ea typeface="Nanum Pen Script"/>
                <a:cs typeface="Nanum Pen Script"/>
                <a:sym typeface="Nanum Pen Script"/>
              </a:rPr>
              <a:t>프로젝트는 절대로 쉽게 진행되지 않는다..!</a:t>
            </a:r>
            <a:endParaRPr>
              <a:latin typeface="Nanum Pen Script"/>
              <a:ea typeface="Nanum Pen Script"/>
              <a:cs typeface="Nanum Pen Script"/>
              <a:sym typeface="Nanum Pen Scrip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6"/>
          <p:cNvSpPr/>
          <p:nvPr/>
        </p:nvSpPr>
        <p:spPr>
          <a:xfrm>
            <a:off x="2246900" y="617700"/>
            <a:ext cx="198000" cy="19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FC050"/>
              </a:solidFill>
            </a:endParaRPr>
          </a:p>
        </p:txBody>
      </p:sp>
      <p:sp>
        <p:nvSpPr>
          <p:cNvPr id="269" name="Google Shape;269;p26"/>
          <p:cNvSpPr/>
          <p:nvPr/>
        </p:nvSpPr>
        <p:spPr>
          <a:xfrm>
            <a:off x="2573350" y="617700"/>
            <a:ext cx="198000" cy="19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0" name="Google Shape;270;p26"/>
          <p:cNvPicPr preferRelativeResize="0"/>
          <p:nvPr/>
        </p:nvPicPr>
        <p:blipFill rotWithShape="1">
          <a:blip r:embed="rId3">
            <a:alphaModFix/>
          </a:blip>
          <a:srcRect b="10561" l="7045" r="7028" t="10205"/>
          <a:stretch/>
        </p:blipFill>
        <p:spPr>
          <a:xfrm>
            <a:off x="860775" y="1400200"/>
            <a:ext cx="3623151" cy="3340776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26"/>
          <p:cNvSpPr/>
          <p:nvPr/>
        </p:nvSpPr>
        <p:spPr>
          <a:xfrm>
            <a:off x="2899800" y="617700"/>
            <a:ext cx="198000" cy="19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2" name="Google Shape;272;p26"/>
          <p:cNvPicPr preferRelativeResize="0"/>
          <p:nvPr/>
        </p:nvPicPr>
        <p:blipFill rotWithShape="1">
          <a:blip r:embed="rId4">
            <a:alphaModFix/>
          </a:blip>
          <a:srcRect b="81710" l="42779" r="44094" t="6693"/>
          <a:stretch/>
        </p:blipFill>
        <p:spPr>
          <a:xfrm flipH="1" rot="10800000">
            <a:off x="4355413" y="889263"/>
            <a:ext cx="574401" cy="507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26"/>
          <p:cNvPicPr preferRelativeResize="0"/>
          <p:nvPr/>
        </p:nvPicPr>
        <p:blipFill rotWithShape="1">
          <a:blip r:embed="rId4">
            <a:alphaModFix/>
          </a:blip>
          <a:srcRect b="81493" l="50634" r="43731" t="9752"/>
          <a:stretch/>
        </p:blipFill>
        <p:spPr>
          <a:xfrm flipH="1" rot="10800000">
            <a:off x="1329963" y="1142838"/>
            <a:ext cx="254775" cy="3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26"/>
          <p:cNvPicPr preferRelativeResize="0"/>
          <p:nvPr/>
        </p:nvPicPr>
        <p:blipFill rotWithShape="1">
          <a:blip r:embed="rId4">
            <a:alphaModFix/>
          </a:blip>
          <a:srcRect b="81493" l="50634" r="43731" t="9752"/>
          <a:stretch/>
        </p:blipFill>
        <p:spPr>
          <a:xfrm flipH="1" rot="10800000">
            <a:off x="903288" y="2298588"/>
            <a:ext cx="254775" cy="395850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6"/>
          <p:cNvSpPr txBox="1"/>
          <p:nvPr>
            <p:ph type="title"/>
          </p:nvPr>
        </p:nvSpPr>
        <p:spPr>
          <a:xfrm>
            <a:off x="4639050" y="2694450"/>
            <a:ext cx="4085100" cy="167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강릉은 관광도시 </a:t>
            </a:r>
            <a:r>
              <a:rPr lang="en">
                <a:latin typeface="Black Han Sans"/>
                <a:ea typeface="Black Han Sans"/>
                <a:cs typeface="Black Han Sans"/>
                <a:sym typeface="Black Han Sans"/>
              </a:rPr>
              <a:t>어디서 놀지?</a:t>
            </a:r>
            <a:endParaRPr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  <p:sp>
        <p:nvSpPr>
          <p:cNvPr id="276" name="Google Shape;276;p26"/>
          <p:cNvSpPr txBox="1"/>
          <p:nvPr>
            <p:ph idx="4294967295" type="title"/>
          </p:nvPr>
        </p:nvSpPr>
        <p:spPr>
          <a:xfrm>
            <a:off x="7653850" y="433800"/>
            <a:ext cx="1070400" cy="110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chemeClr val="lt1"/>
                </a:solidFill>
              </a:rPr>
              <a:t>01</a:t>
            </a:r>
            <a:endParaRPr sz="72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Google Shape;281;p27"/>
          <p:cNvPicPr preferRelativeResize="0"/>
          <p:nvPr/>
        </p:nvPicPr>
        <p:blipFill rotWithShape="1">
          <a:blip r:embed="rId3">
            <a:alphaModFix/>
          </a:blip>
          <a:srcRect b="4237" l="0" r="0" t="4237"/>
          <a:stretch/>
        </p:blipFill>
        <p:spPr>
          <a:xfrm>
            <a:off x="2690568" y="1673903"/>
            <a:ext cx="3762891" cy="3443850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27"/>
          <p:cNvSpPr txBox="1"/>
          <p:nvPr>
            <p:ph idx="1" type="subTitle"/>
          </p:nvPr>
        </p:nvSpPr>
        <p:spPr>
          <a:xfrm>
            <a:off x="720025" y="1918625"/>
            <a:ext cx="2715000" cy="84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anum Pen Script"/>
                <a:ea typeface="Nanum Pen Script"/>
                <a:cs typeface="Nanum Pen Script"/>
                <a:sym typeface="Nanum Pen Script"/>
              </a:rPr>
              <a:t>식상한 코스는 너무 지겨워.. 어디서 놀지?</a:t>
            </a:r>
            <a:endParaRPr>
              <a:latin typeface="Nanum Pen Script"/>
              <a:ea typeface="Nanum Pen Script"/>
              <a:cs typeface="Nanum Pen Script"/>
              <a:sym typeface="Nanum Pen Script"/>
            </a:endParaRPr>
          </a:p>
          <a:p>
            <a:pPr indent="0" lvl="0" marL="0" rtl="0" algn="r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Nanum Pen Script"/>
                <a:ea typeface="Nanum Pen Script"/>
                <a:cs typeface="Nanum Pen Script"/>
                <a:sym typeface="Nanum Pen Script"/>
              </a:rPr>
              <a:t>강릉사람들은 도대체 어디가서 노는거야..</a:t>
            </a:r>
            <a:endParaRPr>
              <a:latin typeface="Nanum Pen Script"/>
              <a:ea typeface="Nanum Pen Script"/>
              <a:cs typeface="Nanum Pen Script"/>
              <a:sym typeface="Nanum Pen Script"/>
            </a:endParaRPr>
          </a:p>
          <a:p>
            <a:pPr indent="0" lvl="0" marL="0" rtl="0" algn="r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latin typeface="Nanum Pen Script"/>
                <a:ea typeface="Nanum Pen Script"/>
                <a:cs typeface="Nanum Pen Script"/>
                <a:sym typeface="Nanum Pen Script"/>
              </a:rPr>
              <a:t>그래서 직접 알아봤다!</a:t>
            </a:r>
            <a:endParaRPr>
              <a:latin typeface="Nanum Pen Script"/>
              <a:ea typeface="Nanum Pen Script"/>
              <a:cs typeface="Nanum Pen Script"/>
              <a:sym typeface="Nanum Pen Script"/>
            </a:endParaRPr>
          </a:p>
        </p:txBody>
      </p:sp>
      <p:sp>
        <p:nvSpPr>
          <p:cNvPr id="283" name="Google Shape;283;p27"/>
          <p:cNvSpPr txBox="1"/>
          <p:nvPr>
            <p:ph type="ctrTitle"/>
          </p:nvPr>
        </p:nvSpPr>
        <p:spPr>
          <a:xfrm>
            <a:off x="1410611" y="490996"/>
            <a:ext cx="63228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lack Han Sans"/>
                <a:ea typeface="Black Han Sans"/>
                <a:cs typeface="Black Han Sans"/>
                <a:sym typeface="Black Han Sans"/>
              </a:rPr>
              <a:t>뭘 하는거고</a:t>
            </a:r>
            <a:r>
              <a:rPr lang="en">
                <a:solidFill>
                  <a:schemeClr val="lt1"/>
                </a:solidFill>
              </a:rPr>
              <a:t> </a:t>
            </a:r>
            <a:r>
              <a:rPr lang="en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뭘 하고싶은걸까</a:t>
            </a:r>
            <a:endParaRPr>
              <a:solidFill>
                <a:schemeClr val="dk2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  <p:sp>
        <p:nvSpPr>
          <p:cNvPr id="284" name="Google Shape;284;p27"/>
          <p:cNvSpPr txBox="1"/>
          <p:nvPr>
            <p:ph idx="2" type="subTitle"/>
          </p:nvPr>
        </p:nvSpPr>
        <p:spPr>
          <a:xfrm>
            <a:off x="5700850" y="3155601"/>
            <a:ext cx="2715000" cy="84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anum Pen Script"/>
                <a:ea typeface="Nanum Pen Script"/>
                <a:cs typeface="Nanum Pen Script"/>
                <a:sym typeface="Nanum Pen Script"/>
              </a:rPr>
              <a:t>데이터가 알려주는 곳으로</a:t>
            </a:r>
            <a:r>
              <a:rPr lang="en">
                <a:latin typeface="Nanum Pen Script"/>
                <a:ea typeface="Nanum Pen Script"/>
                <a:cs typeface="Nanum Pen Script"/>
                <a:sym typeface="Nanum Pen Script"/>
              </a:rPr>
              <a:t> 놀러가고싶어요</a:t>
            </a:r>
            <a:endParaRPr>
              <a:latin typeface="Nanum Pen Script"/>
              <a:ea typeface="Nanum Pen Script"/>
              <a:cs typeface="Nanum Pen Script"/>
              <a:sym typeface="Nanum Pen Script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latin typeface="Nanum Pen Script"/>
                <a:ea typeface="Nanum Pen Script"/>
                <a:cs typeface="Nanum Pen Script"/>
                <a:sym typeface="Nanum Pen Script"/>
              </a:rPr>
              <a:t>(펜데믹이 끝나면..)</a:t>
            </a:r>
            <a:endParaRPr>
              <a:latin typeface="Nanum Pen Script"/>
              <a:ea typeface="Nanum Pen Script"/>
              <a:cs typeface="Nanum Pen Script"/>
              <a:sym typeface="Nanum Pen Script"/>
            </a:endParaRPr>
          </a:p>
        </p:txBody>
      </p:sp>
      <p:sp>
        <p:nvSpPr>
          <p:cNvPr id="285" name="Google Shape;285;p27"/>
          <p:cNvSpPr txBox="1"/>
          <p:nvPr>
            <p:ph idx="3" type="subTitle"/>
          </p:nvPr>
        </p:nvSpPr>
        <p:spPr>
          <a:xfrm>
            <a:off x="720025" y="1502650"/>
            <a:ext cx="2715000" cy="41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lt1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우리의 주제</a:t>
            </a:r>
            <a:endParaRPr>
              <a:solidFill>
                <a:schemeClr val="lt1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  <p:sp>
        <p:nvSpPr>
          <p:cNvPr id="286" name="Google Shape;286;p27"/>
          <p:cNvSpPr txBox="1"/>
          <p:nvPr>
            <p:ph idx="4" type="subTitle"/>
          </p:nvPr>
        </p:nvSpPr>
        <p:spPr>
          <a:xfrm>
            <a:off x="5700850" y="2747650"/>
            <a:ext cx="2715000" cy="40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latin typeface="Black Han Sans"/>
                <a:ea typeface="Black Han Sans"/>
                <a:cs typeface="Black Han Sans"/>
                <a:sym typeface="Black Han Sans"/>
              </a:rPr>
              <a:t>우리의 목표</a:t>
            </a:r>
            <a:endParaRPr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  <p:pic>
        <p:nvPicPr>
          <p:cNvPr id="287" name="Google Shape;287;p27"/>
          <p:cNvPicPr preferRelativeResize="0"/>
          <p:nvPr/>
        </p:nvPicPr>
        <p:blipFill rotWithShape="1">
          <a:blip r:embed="rId4">
            <a:alphaModFix/>
          </a:blip>
          <a:srcRect b="81710" l="42779" r="44094" t="6693"/>
          <a:stretch/>
        </p:blipFill>
        <p:spPr>
          <a:xfrm flipH="1" rot="10800000">
            <a:off x="2532113" y="3775926"/>
            <a:ext cx="574401" cy="507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27"/>
          <p:cNvPicPr preferRelativeResize="0"/>
          <p:nvPr/>
        </p:nvPicPr>
        <p:blipFill rotWithShape="1">
          <a:blip r:embed="rId4">
            <a:alphaModFix/>
          </a:blip>
          <a:srcRect b="81493" l="50634" r="43731" t="9752"/>
          <a:stretch/>
        </p:blipFill>
        <p:spPr>
          <a:xfrm flipH="1" rot="10800000">
            <a:off x="885963" y="747150"/>
            <a:ext cx="254775" cy="3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27"/>
          <p:cNvPicPr preferRelativeResize="0"/>
          <p:nvPr/>
        </p:nvPicPr>
        <p:blipFill rotWithShape="1">
          <a:blip r:embed="rId4">
            <a:alphaModFix/>
          </a:blip>
          <a:srcRect b="81710" l="46414" r="44094" t="6693"/>
          <a:stretch/>
        </p:blipFill>
        <p:spPr>
          <a:xfrm flipH="1" rot="10800000">
            <a:off x="5700847" y="1705776"/>
            <a:ext cx="415326" cy="507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27"/>
          <p:cNvPicPr preferRelativeResize="0"/>
          <p:nvPr/>
        </p:nvPicPr>
        <p:blipFill rotWithShape="1">
          <a:blip r:embed="rId4">
            <a:alphaModFix/>
          </a:blip>
          <a:srcRect b="81493" l="50634" r="43731" t="9752"/>
          <a:stretch/>
        </p:blipFill>
        <p:spPr>
          <a:xfrm flipH="1" rot="10800000">
            <a:off x="7335238" y="2648500"/>
            <a:ext cx="254775" cy="39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28"/>
          <p:cNvSpPr/>
          <p:nvPr/>
        </p:nvSpPr>
        <p:spPr>
          <a:xfrm>
            <a:off x="4347750" y="1579275"/>
            <a:ext cx="448500" cy="448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96" name="Google Shape;296;p28"/>
          <p:cNvSpPr/>
          <p:nvPr/>
        </p:nvSpPr>
        <p:spPr>
          <a:xfrm>
            <a:off x="7122700" y="1579275"/>
            <a:ext cx="448500" cy="448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97" name="Google Shape;297;p28"/>
          <p:cNvSpPr/>
          <p:nvPr/>
        </p:nvSpPr>
        <p:spPr>
          <a:xfrm>
            <a:off x="1572700" y="3365675"/>
            <a:ext cx="448500" cy="44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98" name="Google Shape;298;p28"/>
          <p:cNvSpPr/>
          <p:nvPr/>
        </p:nvSpPr>
        <p:spPr>
          <a:xfrm>
            <a:off x="4347750" y="3365675"/>
            <a:ext cx="448500" cy="448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99" name="Google Shape;299;p28"/>
          <p:cNvSpPr/>
          <p:nvPr/>
        </p:nvSpPr>
        <p:spPr>
          <a:xfrm>
            <a:off x="7122700" y="3365675"/>
            <a:ext cx="448500" cy="448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00" name="Google Shape;300;p28"/>
          <p:cNvSpPr/>
          <p:nvPr/>
        </p:nvSpPr>
        <p:spPr>
          <a:xfrm>
            <a:off x="1572700" y="1579275"/>
            <a:ext cx="448500" cy="448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01" name="Google Shape;301;p28"/>
          <p:cNvSpPr txBox="1"/>
          <p:nvPr>
            <p:ph idx="1" type="subTitle"/>
          </p:nvPr>
        </p:nvSpPr>
        <p:spPr>
          <a:xfrm>
            <a:off x="720050" y="3855035"/>
            <a:ext cx="2154000" cy="75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latin typeface="Nanum Pen Script"/>
                <a:ea typeface="Nanum Pen Script"/>
                <a:cs typeface="Nanum Pen Script"/>
                <a:sym typeface="Nanum Pen Script"/>
              </a:rPr>
              <a:t>메인 시각화 자료를 만들어 보아요</a:t>
            </a:r>
            <a:endParaRPr sz="1800">
              <a:solidFill>
                <a:schemeClr val="lt1"/>
              </a:solidFill>
              <a:latin typeface="Nanum Pen Script"/>
              <a:ea typeface="Nanum Pen Script"/>
              <a:cs typeface="Nanum Pen Script"/>
              <a:sym typeface="Nanum Pen Script"/>
            </a:endParaRPr>
          </a:p>
        </p:txBody>
      </p:sp>
      <p:sp>
        <p:nvSpPr>
          <p:cNvPr id="302" name="Google Shape;302;p28"/>
          <p:cNvSpPr txBox="1"/>
          <p:nvPr>
            <p:ph idx="2" type="subTitle"/>
          </p:nvPr>
        </p:nvSpPr>
        <p:spPr>
          <a:xfrm>
            <a:off x="3494960" y="3855035"/>
            <a:ext cx="2154000" cy="75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latin typeface="Nanum Pen Script"/>
                <a:ea typeface="Nanum Pen Script"/>
                <a:cs typeface="Nanum Pen Script"/>
                <a:sym typeface="Nanum Pen Script"/>
              </a:rPr>
              <a:t>분석한 결과들로 추천 동선들을 짜요</a:t>
            </a:r>
            <a:endParaRPr sz="1800">
              <a:solidFill>
                <a:schemeClr val="lt1"/>
              </a:solidFill>
              <a:latin typeface="Nanum Pen Script"/>
              <a:ea typeface="Nanum Pen Script"/>
              <a:cs typeface="Nanum Pen Script"/>
              <a:sym typeface="Nanum Pen Script"/>
            </a:endParaRPr>
          </a:p>
        </p:txBody>
      </p:sp>
      <p:sp>
        <p:nvSpPr>
          <p:cNvPr id="303" name="Google Shape;303;p28"/>
          <p:cNvSpPr txBox="1"/>
          <p:nvPr>
            <p:ph idx="3" type="subTitle"/>
          </p:nvPr>
        </p:nvSpPr>
        <p:spPr>
          <a:xfrm>
            <a:off x="6279600" y="3855035"/>
            <a:ext cx="2154000" cy="75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latin typeface="Nanum Pen Script"/>
                <a:ea typeface="Nanum Pen Script"/>
                <a:cs typeface="Nanum Pen Script"/>
                <a:sym typeface="Nanum Pen Script"/>
              </a:rPr>
              <a:t>놀러가야죠</a:t>
            </a:r>
            <a:endParaRPr sz="1800">
              <a:solidFill>
                <a:schemeClr val="lt1"/>
              </a:solidFill>
              <a:latin typeface="Nanum Pen Script"/>
              <a:ea typeface="Nanum Pen Script"/>
              <a:cs typeface="Nanum Pen Script"/>
              <a:sym typeface="Nanum Pen Script"/>
            </a:endParaRPr>
          </a:p>
        </p:txBody>
      </p:sp>
      <p:sp>
        <p:nvSpPr>
          <p:cNvPr id="304" name="Google Shape;304;p28"/>
          <p:cNvSpPr txBox="1"/>
          <p:nvPr>
            <p:ph idx="4" type="subTitle"/>
          </p:nvPr>
        </p:nvSpPr>
        <p:spPr>
          <a:xfrm>
            <a:off x="1492950" y="3439023"/>
            <a:ext cx="608100" cy="302100"/>
          </a:xfrm>
          <a:prstGeom prst="rect">
            <a:avLst/>
          </a:prstGeom>
        </p:spPr>
        <p:txBody>
          <a:bodyPr anchorCtr="0" anchor="ctr" bIns="0" lIns="91425" spcFirstLastPara="1" rIns="91425" wrap="square" tIns="2160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0" lang="en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rPr>
              <a:t>04</a:t>
            </a:r>
            <a:endParaRPr b="0">
              <a:solidFill>
                <a:schemeClr val="lt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05" name="Google Shape;305;p28"/>
          <p:cNvSpPr txBox="1"/>
          <p:nvPr>
            <p:ph idx="5" type="subTitle"/>
          </p:nvPr>
        </p:nvSpPr>
        <p:spPr>
          <a:xfrm>
            <a:off x="4267911" y="3439023"/>
            <a:ext cx="608100" cy="302100"/>
          </a:xfrm>
          <a:prstGeom prst="rect">
            <a:avLst/>
          </a:prstGeom>
        </p:spPr>
        <p:txBody>
          <a:bodyPr anchorCtr="0" anchor="ctr" bIns="0" lIns="91425" spcFirstLastPara="1" rIns="91425" wrap="square" tIns="2160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0" lang="en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rPr>
              <a:t>05</a:t>
            </a:r>
            <a:endParaRPr b="0">
              <a:solidFill>
                <a:schemeClr val="lt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06" name="Google Shape;306;p28"/>
          <p:cNvSpPr txBox="1"/>
          <p:nvPr>
            <p:ph idx="6" type="subTitle"/>
          </p:nvPr>
        </p:nvSpPr>
        <p:spPr>
          <a:xfrm>
            <a:off x="7052550" y="3439023"/>
            <a:ext cx="608100" cy="302100"/>
          </a:xfrm>
          <a:prstGeom prst="rect">
            <a:avLst/>
          </a:prstGeom>
        </p:spPr>
        <p:txBody>
          <a:bodyPr anchorCtr="0" anchor="ctr" bIns="0" lIns="91425" spcFirstLastPara="1" rIns="91425" wrap="square" tIns="2160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0" lang="en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06</a:t>
            </a:r>
            <a:endParaRPr b="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07" name="Google Shape;307;p28"/>
          <p:cNvSpPr txBox="1"/>
          <p:nvPr>
            <p:ph idx="7" type="subTitle"/>
          </p:nvPr>
        </p:nvSpPr>
        <p:spPr>
          <a:xfrm>
            <a:off x="720050" y="2071225"/>
            <a:ext cx="2154000" cy="75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latin typeface="Nanum Pen Script"/>
                <a:ea typeface="Nanum Pen Script"/>
                <a:cs typeface="Nanum Pen Script"/>
                <a:sym typeface="Nanum Pen Script"/>
              </a:rPr>
              <a:t>인스타그램 게시물을 각 키워드별로 수집해요</a:t>
            </a:r>
            <a:endParaRPr sz="1800">
              <a:latin typeface="Nanum Pen Script"/>
              <a:ea typeface="Nanum Pen Script"/>
              <a:cs typeface="Nanum Pen Script"/>
              <a:sym typeface="Nanum Pen Script"/>
            </a:endParaRPr>
          </a:p>
        </p:txBody>
      </p:sp>
      <p:sp>
        <p:nvSpPr>
          <p:cNvPr id="308" name="Google Shape;308;p28"/>
          <p:cNvSpPr txBox="1"/>
          <p:nvPr>
            <p:ph idx="8" type="subTitle"/>
          </p:nvPr>
        </p:nvSpPr>
        <p:spPr>
          <a:xfrm>
            <a:off x="3494960" y="2071225"/>
            <a:ext cx="2154000" cy="75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latin typeface="Nanum Pen Script"/>
                <a:ea typeface="Nanum Pen Script"/>
                <a:cs typeface="Nanum Pen Script"/>
                <a:sym typeface="Nanum Pen Script"/>
              </a:rPr>
              <a:t>수집한 게시물 데이터를 쓰기 쉽게 정리해요</a:t>
            </a:r>
            <a:endParaRPr sz="1800">
              <a:solidFill>
                <a:schemeClr val="lt1"/>
              </a:solidFill>
              <a:latin typeface="Nanum Pen Script"/>
              <a:ea typeface="Nanum Pen Script"/>
              <a:cs typeface="Nanum Pen Script"/>
              <a:sym typeface="Nanum Pen Script"/>
            </a:endParaRPr>
          </a:p>
        </p:txBody>
      </p:sp>
      <p:sp>
        <p:nvSpPr>
          <p:cNvPr id="309" name="Google Shape;309;p28"/>
          <p:cNvSpPr txBox="1"/>
          <p:nvPr>
            <p:ph idx="9" type="subTitle"/>
          </p:nvPr>
        </p:nvSpPr>
        <p:spPr>
          <a:xfrm>
            <a:off x="6279600" y="2071225"/>
            <a:ext cx="2154000" cy="75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latin typeface="Nanum Pen Script"/>
                <a:ea typeface="Nanum Pen Script"/>
                <a:cs typeface="Nanum Pen Script"/>
                <a:sym typeface="Nanum Pen Script"/>
              </a:rPr>
              <a:t>태그 기반으로 필터링과 분석을 진행하고 간단한 시각화를 해요</a:t>
            </a:r>
            <a:endParaRPr sz="1800">
              <a:solidFill>
                <a:schemeClr val="lt1"/>
              </a:solidFill>
              <a:latin typeface="Nanum Pen Script"/>
              <a:ea typeface="Nanum Pen Script"/>
              <a:cs typeface="Nanum Pen Script"/>
              <a:sym typeface="Nanum Pen Script"/>
            </a:endParaRPr>
          </a:p>
        </p:txBody>
      </p:sp>
      <p:sp>
        <p:nvSpPr>
          <p:cNvPr id="310" name="Google Shape;310;p28"/>
          <p:cNvSpPr txBox="1"/>
          <p:nvPr>
            <p:ph idx="13" type="subTitle"/>
          </p:nvPr>
        </p:nvSpPr>
        <p:spPr>
          <a:xfrm>
            <a:off x="1492950" y="1655200"/>
            <a:ext cx="608100" cy="302100"/>
          </a:xfrm>
          <a:prstGeom prst="rect">
            <a:avLst/>
          </a:prstGeom>
        </p:spPr>
        <p:txBody>
          <a:bodyPr anchorCtr="0" anchor="ctr" bIns="0" lIns="91425" spcFirstLastPara="1" rIns="91425" wrap="square" tIns="2160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0" lang="en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01</a:t>
            </a:r>
            <a:endParaRPr b="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11" name="Google Shape;311;p28"/>
          <p:cNvSpPr txBox="1"/>
          <p:nvPr>
            <p:ph idx="14" type="subTitle"/>
          </p:nvPr>
        </p:nvSpPr>
        <p:spPr>
          <a:xfrm>
            <a:off x="4267911" y="1655200"/>
            <a:ext cx="608100" cy="302100"/>
          </a:xfrm>
          <a:prstGeom prst="rect">
            <a:avLst/>
          </a:prstGeom>
        </p:spPr>
        <p:txBody>
          <a:bodyPr anchorCtr="0" anchor="ctr" bIns="0" lIns="91425" spcFirstLastPara="1" rIns="91425" wrap="square" tIns="2160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0" lang="en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02</a:t>
            </a:r>
            <a:endParaRPr b="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12" name="Google Shape;312;p28"/>
          <p:cNvSpPr txBox="1"/>
          <p:nvPr>
            <p:ph idx="15" type="subTitle"/>
          </p:nvPr>
        </p:nvSpPr>
        <p:spPr>
          <a:xfrm>
            <a:off x="7052550" y="1655200"/>
            <a:ext cx="608100" cy="302100"/>
          </a:xfrm>
          <a:prstGeom prst="rect">
            <a:avLst/>
          </a:prstGeom>
        </p:spPr>
        <p:txBody>
          <a:bodyPr anchorCtr="0" anchor="ctr" bIns="0" lIns="91425" spcFirstLastPara="1" rIns="91425" wrap="square" tIns="2160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0" lang="en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rPr>
              <a:t>03</a:t>
            </a:r>
            <a:endParaRPr b="0">
              <a:solidFill>
                <a:schemeClr val="lt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13" name="Google Shape;313;p28"/>
          <p:cNvSpPr txBox="1"/>
          <p:nvPr>
            <p:ph type="ctrTitle"/>
          </p:nvPr>
        </p:nvSpPr>
        <p:spPr>
          <a:xfrm>
            <a:off x="1410611" y="490996"/>
            <a:ext cx="63228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lack Han Sans"/>
                <a:ea typeface="Black Han Sans"/>
                <a:cs typeface="Black Han Sans"/>
                <a:sym typeface="Black Han Sans"/>
              </a:rPr>
              <a:t>프로젝트는</a:t>
            </a:r>
            <a:r>
              <a:rPr lang="en"/>
              <a:t> </a:t>
            </a:r>
            <a:r>
              <a:rPr lang="en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이렇게 진행돼요</a:t>
            </a:r>
            <a:endParaRPr>
              <a:solidFill>
                <a:schemeClr val="dk2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  <p:pic>
        <p:nvPicPr>
          <p:cNvPr id="314" name="Google Shape;314;p28"/>
          <p:cNvPicPr preferRelativeResize="0"/>
          <p:nvPr/>
        </p:nvPicPr>
        <p:blipFill rotWithShape="1">
          <a:blip r:embed="rId3">
            <a:alphaModFix/>
          </a:blip>
          <a:srcRect b="81493" l="50634" r="43731" t="9752"/>
          <a:stretch/>
        </p:blipFill>
        <p:spPr>
          <a:xfrm flipH="1" rot="10800000">
            <a:off x="1669550" y="2969813"/>
            <a:ext cx="254775" cy="3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28"/>
          <p:cNvPicPr preferRelativeResize="0"/>
          <p:nvPr/>
        </p:nvPicPr>
        <p:blipFill rotWithShape="1">
          <a:blip r:embed="rId3">
            <a:alphaModFix/>
          </a:blip>
          <a:srcRect b="81493" l="50634" r="43731" t="9752"/>
          <a:stretch/>
        </p:blipFill>
        <p:spPr>
          <a:xfrm flipH="1" rot="10800000">
            <a:off x="4444563" y="2969813"/>
            <a:ext cx="254775" cy="3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28"/>
          <p:cNvPicPr preferRelativeResize="0"/>
          <p:nvPr/>
        </p:nvPicPr>
        <p:blipFill rotWithShape="1">
          <a:blip r:embed="rId3">
            <a:alphaModFix/>
          </a:blip>
          <a:srcRect b="81493" l="50634" r="43731" t="9752"/>
          <a:stretch/>
        </p:blipFill>
        <p:spPr>
          <a:xfrm flipH="1" rot="10800000">
            <a:off x="7219663" y="2969813"/>
            <a:ext cx="254775" cy="3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28"/>
          <p:cNvPicPr preferRelativeResize="0"/>
          <p:nvPr/>
        </p:nvPicPr>
        <p:blipFill rotWithShape="1">
          <a:blip r:embed="rId3">
            <a:alphaModFix/>
          </a:blip>
          <a:srcRect b="81493" l="50634" r="43731" t="9752"/>
          <a:stretch/>
        </p:blipFill>
        <p:spPr>
          <a:xfrm flipH="1" rot="10800000">
            <a:off x="1669550" y="1183413"/>
            <a:ext cx="254775" cy="3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28"/>
          <p:cNvPicPr preferRelativeResize="0"/>
          <p:nvPr/>
        </p:nvPicPr>
        <p:blipFill rotWithShape="1">
          <a:blip r:embed="rId3">
            <a:alphaModFix/>
          </a:blip>
          <a:srcRect b="81493" l="50634" r="43731" t="9752"/>
          <a:stretch/>
        </p:blipFill>
        <p:spPr>
          <a:xfrm flipH="1" rot="10800000">
            <a:off x="4444563" y="1183413"/>
            <a:ext cx="254775" cy="3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28"/>
          <p:cNvPicPr preferRelativeResize="0"/>
          <p:nvPr/>
        </p:nvPicPr>
        <p:blipFill rotWithShape="1">
          <a:blip r:embed="rId3">
            <a:alphaModFix/>
          </a:blip>
          <a:srcRect b="81493" l="50634" r="43731" t="9752"/>
          <a:stretch/>
        </p:blipFill>
        <p:spPr>
          <a:xfrm flipH="1" rot="10800000">
            <a:off x="7219663" y="1183413"/>
            <a:ext cx="254775" cy="39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p29"/>
          <p:cNvPicPr preferRelativeResize="0"/>
          <p:nvPr/>
        </p:nvPicPr>
        <p:blipFill rotWithShape="1">
          <a:blip r:embed="rId3">
            <a:alphaModFix/>
          </a:blip>
          <a:srcRect b="16997" l="5657" r="5666" t="4926"/>
          <a:stretch/>
        </p:blipFill>
        <p:spPr>
          <a:xfrm>
            <a:off x="5007462" y="1172200"/>
            <a:ext cx="3985776" cy="3509349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29"/>
          <p:cNvSpPr txBox="1"/>
          <p:nvPr>
            <p:ph type="title"/>
          </p:nvPr>
        </p:nvSpPr>
        <p:spPr>
          <a:xfrm>
            <a:off x="336300" y="2549375"/>
            <a:ext cx="4995000" cy="171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lt1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프로젝트 중 “어?” 금지!</a:t>
            </a:r>
            <a:endParaRPr sz="4000">
              <a:solidFill>
                <a:schemeClr val="lt1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lack Han Sans"/>
                <a:ea typeface="Black Han Sans"/>
                <a:cs typeface="Black Han Sans"/>
                <a:sym typeface="Black Han Sans"/>
              </a:rPr>
              <a:t>프로젝트는 어려워</a:t>
            </a:r>
            <a:endParaRPr>
              <a:solidFill>
                <a:schemeClr val="dk2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  <p:sp>
        <p:nvSpPr>
          <p:cNvPr id="326" name="Google Shape;326;p29"/>
          <p:cNvSpPr txBox="1"/>
          <p:nvPr>
            <p:ph idx="2" type="title"/>
          </p:nvPr>
        </p:nvSpPr>
        <p:spPr>
          <a:xfrm>
            <a:off x="720000" y="524500"/>
            <a:ext cx="3468900" cy="110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27" name="Google Shape;327;p29"/>
          <p:cNvSpPr/>
          <p:nvPr/>
        </p:nvSpPr>
        <p:spPr>
          <a:xfrm>
            <a:off x="6248438" y="617700"/>
            <a:ext cx="198000" cy="19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29"/>
          <p:cNvSpPr/>
          <p:nvPr/>
        </p:nvSpPr>
        <p:spPr>
          <a:xfrm>
            <a:off x="6574888" y="617700"/>
            <a:ext cx="198000" cy="19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29"/>
          <p:cNvSpPr/>
          <p:nvPr/>
        </p:nvSpPr>
        <p:spPr>
          <a:xfrm>
            <a:off x="6901338" y="617700"/>
            <a:ext cx="198000" cy="19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0" name="Google Shape;330;p29"/>
          <p:cNvPicPr preferRelativeResize="0"/>
          <p:nvPr/>
        </p:nvPicPr>
        <p:blipFill rotWithShape="1">
          <a:blip r:embed="rId4">
            <a:alphaModFix/>
          </a:blip>
          <a:srcRect b="81710" l="42779" r="44094" t="6693"/>
          <a:stretch/>
        </p:blipFill>
        <p:spPr>
          <a:xfrm flipH="1" rot="10800000">
            <a:off x="5404238" y="1172201"/>
            <a:ext cx="574401" cy="507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29"/>
          <p:cNvPicPr preferRelativeResize="0"/>
          <p:nvPr/>
        </p:nvPicPr>
        <p:blipFill rotWithShape="1">
          <a:blip r:embed="rId4">
            <a:alphaModFix/>
          </a:blip>
          <a:srcRect b="81493" l="50634" r="43731" t="9752"/>
          <a:stretch/>
        </p:blipFill>
        <p:spPr>
          <a:xfrm flipH="1" rot="10800000">
            <a:off x="5214588" y="3810625"/>
            <a:ext cx="254775" cy="3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29"/>
          <p:cNvPicPr preferRelativeResize="0"/>
          <p:nvPr/>
        </p:nvPicPr>
        <p:blipFill rotWithShape="1">
          <a:blip r:embed="rId4">
            <a:alphaModFix/>
          </a:blip>
          <a:srcRect b="81710" l="46778" r="44094" t="6693"/>
          <a:stretch/>
        </p:blipFill>
        <p:spPr>
          <a:xfrm flipH="1" rot="10800000">
            <a:off x="8469446" y="1546401"/>
            <a:ext cx="399426" cy="507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29"/>
          <p:cNvPicPr preferRelativeResize="0"/>
          <p:nvPr/>
        </p:nvPicPr>
        <p:blipFill rotWithShape="1">
          <a:blip r:embed="rId4">
            <a:alphaModFix/>
          </a:blip>
          <a:srcRect b="81710" l="42779" r="44094" t="6693"/>
          <a:stretch/>
        </p:blipFill>
        <p:spPr>
          <a:xfrm flipH="1" rot="10800000">
            <a:off x="1263788" y="1835651"/>
            <a:ext cx="574401" cy="507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0"/>
          <p:cNvSpPr txBox="1"/>
          <p:nvPr>
            <p:ph type="ctrTitle"/>
          </p:nvPr>
        </p:nvSpPr>
        <p:spPr>
          <a:xfrm>
            <a:off x="342348" y="283275"/>
            <a:ext cx="73137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lack Han Sans"/>
                <a:ea typeface="Black Han Sans"/>
                <a:cs typeface="Black Han Sans"/>
                <a:sym typeface="Black Han Sans"/>
              </a:rPr>
              <a:t>크롤링한 데이터 정보</a:t>
            </a:r>
            <a:endParaRPr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  <p:sp>
        <p:nvSpPr>
          <p:cNvPr id="339" name="Google Shape;339;p30"/>
          <p:cNvSpPr txBox="1"/>
          <p:nvPr/>
        </p:nvSpPr>
        <p:spPr>
          <a:xfrm>
            <a:off x="1501825" y="1770725"/>
            <a:ext cx="5840700" cy="189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Nanum Pen Script"/>
                <a:ea typeface="Nanum Pen Script"/>
                <a:cs typeface="Nanum Pen Script"/>
                <a:sym typeface="Nanum Pen Script"/>
              </a:rPr>
              <a:t>태그 검색어: </a:t>
            </a:r>
            <a:r>
              <a:rPr lang="en" sz="2400">
                <a:solidFill>
                  <a:schemeClr val="accent2"/>
                </a:solidFill>
                <a:highlight>
                  <a:schemeClr val="dk2"/>
                </a:highlight>
                <a:latin typeface="Nanum Pen Script"/>
                <a:ea typeface="Nanum Pen Script"/>
                <a:cs typeface="Nanum Pen Script"/>
                <a:sym typeface="Nanum Pen Script"/>
              </a:rPr>
              <a:t>#강릉여</a:t>
            </a:r>
            <a:r>
              <a:rPr lang="en" sz="2400">
                <a:solidFill>
                  <a:schemeClr val="accent2"/>
                </a:solidFill>
                <a:highlight>
                  <a:schemeClr val="dk2"/>
                </a:highlight>
                <a:latin typeface="Nanum Pen Script"/>
                <a:ea typeface="Nanum Pen Script"/>
                <a:cs typeface="Nanum Pen Script"/>
                <a:sym typeface="Nanum Pen Script"/>
              </a:rPr>
              <a:t>행</a:t>
            </a:r>
            <a:r>
              <a:rPr lang="en" sz="2400">
                <a:solidFill>
                  <a:schemeClr val="lt1"/>
                </a:solidFill>
                <a:latin typeface="Nanum Pen Script"/>
                <a:ea typeface="Nanum Pen Script"/>
                <a:cs typeface="Nanum Pen Script"/>
                <a:sym typeface="Nanum Pen Script"/>
              </a:rPr>
              <a:t> </a:t>
            </a:r>
            <a:r>
              <a:rPr lang="en" sz="2400">
                <a:solidFill>
                  <a:schemeClr val="lt1"/>
                </a:solidFill>
                <a:latin typeface="Nanum Pen Script"/>
                <a:ea typeface="Nanum Pen Script"/>
                <a:cs typeface="Nanum Pen Script"/>
                <a:sym typeface="Nanum Pen Script"/>
              </a:rPr>
              <a:t> </a:t>
            </a:r>
            <a:r>
              <a:rPr lang="en" sz="2400">
                <a:solidFill>
                  <a:schemeClr val="accent2"/>
                </a:solidFill>
                <a:highlight>
                  <a:schemeClr val="dk2"/>
                </a:highlight>
                <a:latin typeface="Nanum Pen Script"/>
                <a:ea typeface="Nanum Pen Script"/>
                <a:cs typeface="Nanum Pen Script"/>
                <a:sym typeface="Nanum Pen Script"/>
              </a:rPr>
              <a:t>#강릉핫플레이스</a:t>
            </a:r>
            <a:r>
              <a:rPr lang="en" sz="2400">
                <a:solidFill>
                  <a:schemeClr val="lt1"/>
                </a:solidFill>
                <a:latin typeface="Nanum Pen Script"/>
                <a:ea typeface="Nanum Pen Script"/>
                <a:cs typeface="Nanum Pen Script"/>
                <a:sym typeface="Nanum Pen Script"/>
              </a:rPr>
              <a:t>  </a:t>
            </a:r>
            <a:r>
              <a:rPr lang="en" sz="2400">
                <a:solidFill>
                  <a:schemeClr val="accent2"/>
                </a:solidFill>
                <a:highlight>
                  <a:schemeClr val="dk2"/>
                </a:highlight>
                <a:latin typeface="Nanum Pen Script"/>
                <a:ea typeface="Nanum Pen Script"/>
                <a:cs typeface="Nanum Pen Script"/>
                <a:sym typeface="Nanum Pen Script"/>
              </a:rPr>
              <a:t>#강릉가볼만한곳</a:t>
            </a:r>
            <a:endParaRPr sz="2400">
              <a:solidFill>
                <a:schemeClr val="accent2"/>
              </a:solidFill>
              <a:highlight>
                <a:schemeClr val="dk2"/>
              </a:highlight>
              <a:latin typeface="Nanum Pen Script"/>
              <a:ea typeface="Nanum Pen Script"/>
              <a:cs typeface="Nanum Pen Script"/>
              <a:sym typeface="Nanum Pen Script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Nanum Pen Script"/>
                <a:ea typeface="Nanum Pen Script"/>
                <a:cs typeface="Nanum Pen Script"/>
                <a:sym typeface="Nanum Pen Script"/>
              </a:rPr>
              <a:t>가져온 게시물 수 : 각각 1000개씩</a:t>
            </a:r>
            <a:endParaRPr sz="2400">
              <a:solidFill>
                <a:schemeClr val="lt1"/>
              </a:solidFill>
              <a:latin typeface="Nanum Pen Script"/>
              <a:ea typeface="Nanum Pen Script"/>
              <a:cs typeface="Nanum Pen Script"/>
              <a:sym typeface="Nanum Pen Script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chemeClr val="lt1"/>
                </a:solidFill>
                <a:latin typeface="Nanum Pen Script"/>
                <a:ea typeface="Nanum Pen Script"/>
                <a:cs typeface="Nanum Pen Script"/>
                <a:sym typeface="Nanum Pen Script"/>
              </a:rPr>
              <a:t>가져온 정보 : 날짜, 좋아요 수, 위치, 태그</a:t>
            </a:r>
            <a:endParaRPr sz="2400">
              <a:solidFill>
                <a:schemeClr val="lt1"/>
              </a:solidFill>
              <a:latin typeface="Nanum Pen Script"/>
              <a:ea typeface="Nanum Pen Script"/>
              <a:cs typeface="Nanum Pen Script"/>
              <a:sym typeface="Nanum Pen Script"/>
            </a:endParaRPr>
          </a:p>
        </p:txBody>
      </p:sp>
      <p:pic>
        <p:nvPicPr>
          <p:cNvPr id="340" name="Google Shape;340;p30"/>
          <p:cNvPicPr preferRelativeResize="0"/>
          <p:nvPr/>
        </p:nvPicPr>
        <p:blipFill rotWithShape="1">
          <a:blip r:embed="rId3">
            <a:alphaModFix/>
          </a:blip>
          <a:srcRect b="81710" l="42779" r="44094" t="6693"/>
          <a:stretch/>
        </p:blipFill>
        <p:spPr>
          <a:xfrm flipH="1" rot="10800000">
            <a:off x="836188" y="1514901"/>
            <a:ext cx="574401" cy="507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30"/>
          <p:cNvPicPr preferRelativeResize="0"/>
          <p:nvPr/>
        </p:nvPicPr>
        <p:blipFill rotWithShape="1">
          <a:blip r:embed="rId3">
            <a:alphaModFix/>
          </a:blip>
          <a:srcRect b="81493" l="50634" r="43731" t="9752"/>
          <a:stretch/>
        </p:blipFill>
        <p:spPr>
          <a:xfrm flipH="1" rot="10800000">
            <a:off x="836188" y="3661925"/>
            <a:ext cx="254775" cy="3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30"/>
          <p:cNvPicPr preferRelativeResize="0"/>
          <p:nvPr/>
        </p:nvPicPr>
        <p:blipFill rotWithShape="1">
          <a:blip r:embed="rId3">
            <a:alphaModFix/>
          </a:blip>
          <a:srcRect b="81710" l="42779" r="44094" t="6693"/>
          <a:stretch/>
        </p:blipFill>
        <p:spPr>
          <a:xfrm flipH="1" rot="10800000">
            <a:off x="7771838" y="2406313"/>
            <a:ext cx="574401" cy="507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30"/>
          <p:cNvPicPr preferRelativeResize="0"/>
          <p:nvPr/>
        </p:nvPicPr>
        <p:blipFill rotWithShape="1">
          <a:blip r:embed="rId3">
            <a:alphaModFix/>
          </a:blip>
          <a:srcRect b="81493" l="50634" r="43731" t="9752"/>
          <a:stretch/>
        </p:blipFill>
        <p:spPr>
          <a:xfrm flipH="1" rot="10800000">
            <a:off x="6914413" y="934150"/>
            <a:ext cx="254775" cy="3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30"/>
          <p:cNvPicPr preferRelativeResize="0"/>
          <p:nvPr/>
        </p:nvPicPr>
        <p:blipFill rotWithShape="1">
          <a:blip r:embed="rId3">
            <a:alphaModFix/>
          </a:blip>
          <a:srcRect b="81493" l="50634" r="43731" t="9752"/>
          <a:stretch/>
        </p:blipFill>
        <p:spPr>
          <a:xfrm flipH="1" rot="10800000">
            <a:off x="3634338" y="3802750"/>
            <a:ext cx="254775" cy="3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30"/>
          <p:cNvPicPr preferRelativeResize="0"/>
          <p:nvPr/>
        </p:nvPicPr>
        <p:blipFill rotWithShape="1">
          <a:blip r:embed="rId3">
            <a:alphaModFix/>
          </a:blip>
          <a:srcRect b="81493" l="50634" r="43731" t="9752"/>
          <a:stretch/>
        </p:blipFill>
        <p:spPr>
          <a:xfrm flipH="1" rot="10800000">
            <a:off x="5660363" y="4057775"/>
            <a:ext cx="254775" cy="3958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6" name="Google Shape;346;p30"/>
          <p:cNvGrpSpPr/>
          <p:nvPr/>
        </p:nvGrpSpPr>
        <p:grpSpPr>
          <a:xfrm>
            <a:off x="2037168" y="1245474"/>
            <a:ext cx="346056" cy="345674"/>
            <a:chOff x="3303268" y="3817349"/>
            <a:chExt cx="346056" cy="345674"/>
          </a:xfrm>
        </p:grpSpPr>
        <p:sp>
          <p:nvSpPr>
            <p:cNvPr id="347" name="Google Shape;347;p30"/>
            <p:cNvSpPr/>
            <p:nvPr/>
          </p:nvSpPr>
          <p:spPr>
            <a:xfrm>
              <a:off x="3303268" y="3817349"/>
              <a:ext cx="346056" cy="345674"/>
            </a:xfrm>
            <a:custGeom>
              <a:rect b="b" l="l" r="r" t="t"/>
              <a:pathLst>
                <a:path extrusionOk="0" h="10860" w="10872">
                  <a:moveTo>
                    <a:pt x="5418" y="334"/>
                  </a:moveTo>
                  <a:cubicBezTo>
                    <a:pt x="8228" y="334"/>
                    <a:pt x="10514" y="2608"/>
                    <a:pt x="10514" y="5430"/>
                  </a:cubicBezTo>
                  <a:cubicBezTo>
                    <a:pt x="10514" y="8240"/>
                    <a:pt x="8228" y="10514"/>
                    <a:pt x="5418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18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3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3" y="1"/>
                    <a:pt x="543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30"/>
            <p:cNvSpPr/>
            <p:nvPr/>
          </p:nvSpPr>
          <p:spPr>
            <a:xfrm>
              <a:off x="3368074" y="3882537"/>
              <a:ext cx="215298" cy="215298"/>
            </a:xfrm>
            <a:custGeom>
              <a:rect b="b" l="l" r="r" t="t"/>
              <a:pathLst>
                <a:path extrusionOk="0" h="6764" w="6764">
                  <a:moveTo>
                    <a:pt x="5335" y="346"/>
                  </a:moveTo>
                  <a:cubicBezTo>
                    <a:pt x="5930" y="346"/>
                    <a:pt x="6418" y="834"/>
                    <a:pt x="6418" y="1429"/>
                  </a:cubicBezTo>
                  <a:lnTo>
                    <a:pt x="6418" y="5335"/>
                  </a:lnTo>
                  <a:cubicBezTo>
                    <a:pt x="6418" y="5930"/>
                    <a:pt x="5930" y="6418"/>
                    <a:pt x="5335" y="6418"/>
                  </a:cubicBezTo>
                  <a:lnTo>
                    <a:pt x="1429" y="6418"/>
                  </a:lnTo>
                  <a:cubicBezTo>
                    <a:pt x="834" y="6418"/>
                    <a:pt x="346" y="5930"/>
                    <a:pt x="346" y="5335"/>
                  </a:cubicBezTo>
                  <a:lnTo>
                    <a:pt x="346" y="1429"/>
                  </a:lnTo>
                  <a:cubicBezTo>
                    <a:pt x="346" y="834"/>
                    <a:pt x="834" y="346"/>
                    <a:pt x="1429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29"/>
                  </a:cubicBezTo>
                  <a:lnTo>
                    <a:pt x="1" y="5335"/>
                  </a:lnTo>
                  <a:cubicBezTo>
                    <a:pt x="1" y="6120"/>
                    <a:pt x="644" y="6763"/>
                    <a:pt x="1429" y="6763"/>
                  </a:cubicBezTo>
                  <a:lnTo>
                    <a:pt x="5335" y="6763"/>
                  </a:lnTo>
                  <a:cubicBezTo>
                    <a:pt x="6121" y="6763"/>
                    <a:pt x="6763" y="6120"/>
                    <a:pt x="6763" y="5335"/>
                  </a:cubicBezTo>
                  <a:lnTo>
                    <a:pt x="6763" y="1429"/>
                  </a:lnTo>
                  <a:cubicBezTo>
                    <a:pt x="6763" y="644"/>
                    <a:pt x="6121" y="1"/>
                    <a:pt x="533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30"/>
            <p:cNvSpPr/>
            <p:nvPr/>
          </p:nvSpPr>
          <p:spPr>
            <a:xfrm>
              <a:off x="3418143" y="3933656"/>
              <a:ext cx="114811" cy="112742"/>
            </a:xfrm>
            <a:custGeom>
              <a:rect b="b" l="l" r="r" t="t"/>
              <a:pathLst>
                <a:path extrusionOk="0" h="3542" w="3607">
                  <a:moveTo>
                    <a:pt x="1822" y="0"/>
                  </a:moveTo>
                  <a:cubicBezTo>
                    <a:pt x="812" y="0"/>
                    <a:pt x="1" y="851"/>
                    <a:pt x="59" y="1859"/>
                  </a:cubicBezTo>
                  <a:cubicBezTo>
                    <a:pt x="95" y="2776"/>
                    <a:pt x="833" y="3502"/>
                    <a:pt x="1726" y="3538"/>
                  </a:cubicBezTo>
                  <a:cubicBezTo>
                    <a:pt x="1764" y="3541"/>
                    <a:pt x="1802" y="3542"/>
                    <a:pt x="1840" y="3542"/>
                  </a:cubicBezTo>
                  <a:cubicBezTo>
                    <a:pt x="2178" y="3542"/>
                    <a:pt x="2494" y="3447"/>
                    <a:pt x="2762" y="3276"/>
                  </a:cubicBezTo>
                  <a:cubicBezTo>
                    <a:pt x="2857" y="3217"/>
                    <a:pt x="2869" y="3086"/>
                    <a:pt x="2797" y="3014"/>
                  </a:cubicBezTo>
                  <a:cubicBezTo>
                    <a:pt x="2761" y="2978"/>
                    <a:pt x="2711" y="2964"/>
                    <a:pt x="2664" y="2964"/>
                  </a:cubicBezTo>
                  <a:cubicBezTo>
                    <a:pt x="2634" y="2964"/>
                    <a:pt x="2606" y="2969"/>
                    <a:pt x="2583" y="2979"/>
                  </a:cubicBezTo>
                  <a:cubicBezTo>
                    <a:pt x="2380" y="3096"/>
                    <a:pt x="2149" y="3185"/>
                    <a:pt x="1897" y="3185"/>
                  </a:cubicBezTo>
                  <a:cubicBezTo>
                    <a:pt x="1868" y="3185"/>
                    <a:pt x="1839" y="3183"/>
                    <a:pt x="1809" y="3181"/>
                  </a:cubicBezTo>
                  <a:cubicBezTo>
                    <a:pt x="1023" y="3169"/>
                    <a:pt x="380" y="2514"/>
                    <a:pt x="392" y="1716"/>
                  </a:cubicBezTo>
                  <a:cubicBezTo>
                    <a:pt x="426" y="948"/>
                    <a:pt x="1028" y="330"/>
                    <a:pt x="1792" y="330"/>
                  </a:cubicBezTo>
                  <a:cubicBezTo>
                    <a:pt x="1833" y="330"/>
                    <a:pt x="1874" y="332"/>
                    <a:pt x="1916" y="335"/>
                  </a:cubicBezTo>
                  <a:cubicBezTo>
                    <a:pt x="2619" y="371"/>
                    <a:pt x="3190" y="943"/>
                    <a:pt x="3250" y="1633"/>
                  </a:cubicBezTo>
                  <a:cubicBezTo>
                    <a:pt x="3285" y="1919"/>
                    <a:pt x="3214" y="2193"/>
                    <a:pt x="3095" y="2431"/>
                  </a:cubicBezTo>
                  <a:cubicBezTo>
                    <a:pt x="3059" y="2490"/>
                    <a:pt x="3059" y="2574"/>
                    <a:pt x="3119" y="2633"/>
                  </a:cubicBezTo>
                  <a:cubicBezTo>
                    <a:pt x="3149" y="2663"/>
                    <a:pt x="3191" y="2678"/>
                    <a:pt x="3234" y="2678"/>
                  </a:cubicBezTo>
                  <a:cubicBezTo>
                    <a:pt x="3295" y="2678"/>
                    <a:pt x="3358" y="2648"/>
                    <a:pt x="3393" y="2586"/>
                  </a:cubicBezTo>
                  <a:cubicBezTo>
                    <a:pt x="3536" y="2324"/>
                    <a:pt x="3607" y="2014"/>
                    <a:pt x="3583" y="1669"/>
                  </a:cubicBezTo>
                  <a:cubicBezTo>
                    <a:pt x="3536" y="764"/>
                    <a:pt x="2797" y="50"/>
                    <a:pt x="1904" y="2"/>
                  </a:cubicBezTo>
                  <a:cubicBezTo>
                    <a:pt x="1877" y="1"/>
                    <a:pt x="1849" y="0"/>
                    <a:pt x="182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30"/>
            <p:cNvSpPr/>
            <p:nvPr/>
          </p:nvSpPr>
          <p:spPr>
            <a:xfrm>
              <a:off x="3519298" y="3910197"/>
              <a:ext cx="29570" cy="29220"/>
            </a:xfrm>
            <a:custGeom>
              <a:rect b="b" l="l" r="r" t="t"/>
              <a:pathLst>
                <a:path extrusionOk="0" h="918" w="929">
                  <a:moveTo>
                    <a:pt x="465" y="1"/>
                  </a:moveTo>
                  <a:cubicBezTo>
                    <a:pt x="203" y="1"/>
                    <a:pt x="0" y="203"/>
                    <a:pt x="0" y="453"/>
                  </a:cubicBezTo>
                  <a:cubicBezTo>
                    <a:pt x="0" y="715"/>
                    <a:pt x="203" y="918"/>
                    <a:pt x="465" y="918"/>
                  </a:cubicBezTo>
                  <a:cubicBezTo>
                    <a:pt x="715" y="918"/>
                    <a:pt x="929" y="715"/>
                    <a:pt x="929" y="453"/>
                  </a:cubicBezTo>
                  <a:cubicBezTo>
                    <a:pt x="929" y="203"/>
                    <a:pt x="715" y="1"/>
                    <a:pt x="46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1"/>
          <p:cNvSpPr txBox="1"/>
          <p:nvPr>
            <p:ph type="ctrTitle"/>
          </p:nvPr>
        </p:nvSpPr>
        <p:spPr>
          <a:xfrm>
            <a:off x="342348" y="283275"/>
            <a:ext cx="73137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lack Han Sans"/>
                <a:ea typeface="Black Han Sans"/>
                <a:cs typeface="Black Han Sans"/>
                <a:sym typeface="Black Han Sans"/>
              </a:rPr>
              <a:t>데이터 전처리 - 솔루션이 필요해</a:t>
            </a:r>
            <a:endParaRPr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  <p:pic>
        <p:nvPicPr>
          <p:cNvPr id="356" name="Google Shape;356;p31"/>
          <p:cNvPicPr preferRelativeResize="0"/>
          <p:nvPr/>
        </p:nvPicPr>
        <p:blipFill rotWithShape="1">
          <a:blip r:embed="rId3">
            <a:alphaModFix/>
          </a:blip>
          <a:srcRect b="81710" l="42779" r="44094" t="6693"/>
          <a:stretch/>
        </p:blipFill>
        <p:spPr>
          <a:xfrm flipH="1" rot="10800000">
            <a:off x="262488" y="1228051"/>
            <a:ext cx="574401" cy="507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31"/>
          <p:cNvPicPr preferRelativeResize="0"/>
          <p:nvPr/>
        </p:nvPicPr>
        <p:blipFill rotWithShape="1">
          <a:blip r:embed="rId3">
            <a:alphaModFix/>
          </a:blip>
          <a:srcRect b="81493" l="50634" r="43731" t="9752"/>
          <a:stretch/>
        </p:blipFill>
        <p:spPr>
          <a:xfrm flipH="1" rot="10800000">
            <a:off x="599175" y="4346250"/>
            <a:ext cx="254775" cy="3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31"/>
          <p:cNvPicPr preferRelativeResize="0"/>
          <p:nvPr/>
        </p:nvPicPr>
        <p:blipFill rotWithShape="1">
          <a:blip r:embed="rId3">
            <a:alphaModFix/>
          </a:blip>
          <a:srcRect b="81710" l="42779" r="44094" t="6693"/>
          <a:stretch/>
        </p:blipFill>
        <p:spPr>
          <a:xfrm flipH="1" rot="10800000">
            <a:off x="4606613" y="1228038"/>
            <a:ext cx="574401" cy="507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31"/>
          <p:cNvPicPr preferRelativeResize="0"/>
          <p:nvPr/>
        </p:nvPicPr>
        <p:blipFill rotWithShape="1">
          <a:blip r:embed="rId3">
            <a:alphaModFix/>
          </a:blip>
          <a:srcRect b="81493" l="50634" r="43731" t="9752"/>
          <a:stretch/>
        </p:blipFill>
        <p:spPr>
          <a:xfrm flipH="1" rot="10800000">
            <a:off x="6914413" y="934150"/>
            <a:ext cx="254775" cy="3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31"/>
          <p:cNvPicPr preferRelativeResize="0"/>
          <p:nvPr/>
        </p:nvPicPr>
        <p:blipFill rotWithShape="1">
          <a:blip r:embed="rId3">
            <a:alphaModFix/>
          </a:blip>
          <a:srcRect b="81493" l="50634" r="43731" t="9752"/>
          <a:stretch/>
        </p:blipFill>
        <p:spPr>
          <a:xfrm flipH="1" rot="10800000">
            <a:off x="8233813" y="4057775"/>
            <a:ext cx="254775" cy="3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31"/>
          <p:cNvPicPr preferRelativeResize="0"/>
          <p:nvPr/>
        </p:nvPicPr>
        <p:blipFill rotWithShape="1">
          <a:blip r:embed="rId3">
            <a:alphaModFix/>
          </a:blip>
          <a:srcRect b="81493" l="50634" r="43731" t="9752"/>
          <a:stretch/>
        </p:blipFill>
        <p:spPr>
          <a:xfrm flipH="1" rot="10800000">
            <a:off x="5660363" y="4057775"/>
            <a:ext cx="254775" cy="3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31"/>
          <p:cNvPicPr preferRelativeResize="0"/>
          <p:nvPr/>
        </p:nvPicPr>
        <p:blipFill rotWithShape="1">
          <a:blip r:embed="rId4">
            <a:alphaModFix/>
          </a:blip>
          <a:srcRect b="55068" l="13288" r="60812" t="17729"/>
          <a:stretch/>
        </p:blipFill>
        <p:spPr>
          <a:xfrm>
            <a:off x="853950" y="1380638"/>
            <a:ext cx="815700" cy="856701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p31"/>
          <p:cNvSpPr txBox="1"/>
          <p:nvPr>
            <p:ph idx="4294967295" type="subTitle"/>
          </p:nvPr>
        </p:nvSpPr>
        <p:spPr>
          <a:xfrm>
            <a:off x="905950" y="934150"/>
            <a:ext cx="608100" cy="3021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0" lang="en" sz="240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rPr>
              <a:t>01</a:t>
            </a:r>
            <a:endParaRPr b="0" sz="2400">
              <a:solidFill>
                <a:schemeClr val="accent4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64" name="Google Shape;364;p31"/>
          <p:cNvSpPr txBox="1"/>
          <p:nvPr/>
        </p:nvSpPr>
        <p:spPr>
          <a:xfrm>
            <a:off x="1669650" y="1444800"/>
            <a:ext cx="2751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800">
                <a:solidFill>
                  <a:schemeClr val="dk1"/>
                </a:solidFill>
                <a:highlight>
                  <a:schemeClr val="dk2"/>
                </a:highlight>
                <a:latin typeface="Nanum Pen Script"/>
                <a:ea typeface="Nanum Pen Script"/>
                <a:cs typeface="Nanum Pen Script"/>
                <a:sym typeface="Nanum Pen Script"/>
              </a:rPr>
              <a:t>정제되어있지 않아..!</a:t>
            </a:r>
            <a:endParaRPr sz="1800"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365" name="Google Shape;365;p31"/>
          <p:cNvPicPr preferRelativeResize="0"/>
          <p:nvPr/>
        </p:nvPicPr>
        <p:blipFill rotWithShape="1">
          <a:blip r:embed="rId5">
            <a:alphaModFix/>
          </a:blip>
          <a:srcRect b="66444" l="39083" r="39083" t="6354"/>
          <a:stretch/>
        </p:blipFill>
        <p:spPr>
          <a:xfrm>
            <a:off x="7588211" y="2492825"/>
            <a:ext cx="687651" cy="856701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31"/>
          <p:cNvSpPr txBox="1"/>
          <p:nvPr/>
        </p:nvSpPr>
        <p:spPr>
          <a:xfrm>
            <a:off x="7655438" y="2190725"/>
            <a:ext cx="608100" cy="30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rgbClr val="0F4C81"/>
                </a:solidFill>
                <a:latin typeface="Anton"/>
                <a:ea typeface="Anton"/>
                <a:cs typeface="Anton"/>
                <a:sym typeface="Anton"/>
              </a:rPr>
              <a:t>02</a:t>
            </a:r>
            <a:endParaRPr sz="2400">
              <a:solidFill>
                <a:srgbClr val="0F4C8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67" name="Google Shape;367;p31"/>
          <p:cNvSpPr txBox="1"/>
          <p:nvPr/>
        </p:nvSpPr>
        <p:spPr>
          <a:xfrm>
            <a:off x="3115775" y="2644125"/>
            <a:ext cx="4359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800">
                <a:solidFill>
                  <a:schemeClr val="dk1"/>
                </a:solidFill>
                <a:highlight>
                  <a:schemeClr val="dk2"/>
                </a:highlight>
                <a:latin typeface="Nanum Pen Script"/>
                <a:ea typeface="Nanum Pen Script"/>
                <a:cs typeface="Nanum Pen Script"/>
                <a:sym typeface="Nanum Pen Script"/>
              </a:rPr>
              <a:t>광고성 게시물이 포함되어있으면 어쩌지..?</a:t>
            </a:r>
            <a:endParaRPr sz="2800"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368" name="Google Shape;368;p31"/>
          <p:cNvPicPr preferRelativeResize="0"/>
          <p:nvPr/>
        </p:nvPicPr>
        <p:blipFill rotWithShape="1">
          <a:blip r:embed="rId5">
            <a:alphaModFix/>
          </a:blip>
          <a:srcRect b="55068" l="67134" r="6966" t="17729"/>
          <a:stretch/>
        </p:blipFill>
        <p:spPr>
          <a:xfrm>
            <a:off x="853950" y="3629188"/>
            <a:ext cx="815700" cy="856701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p31"/>
          <p:cNvSpPr txBox="1"/>
          <p:nvPr/>
        </p:nvSpPr>
        <p:spPr>
          <a:xfrm>
            <a:off x="940650" y="3191975"/>
            <a:ext cx="608100" cy="30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rgbClr val="0F4C81"/>
                </a:solidFill>
                <a:latin typeface="Anton"/>
                <a:ea typeface="Anton"/>
                <a:cs typeface="Anton"/>
                <a:sym typeface="Anton"/>
              </a:rPr>
              <a:t>03</a:t>
            </a:r>
            <a:endParaRPr sz="2400">
              <a:solidFill>
                <a:srgbClr val="0F4C8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70" name="Google Shape;370;p31"/>
          <p:cNvSpPr txBox="1"/>
          <p:nvPr/>
        </p:nvSpPr>
        <p:spPr>
          <a:xfrm>
            <a:off x="1781913" y="3749750"/>
            <a:ext cx="2950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800">
                <a:solidFill>
                  <a:schemeClr val="dk1"/>
                </a:solidFill>
                <a:highlight>
                  <a:schemeClr val="dk2"/>
                </a:highlight>
                <a:latin typeface="Nanum Pen Script"/>
                <a:ea typeface="Nanum Pen Script"/>
                <a:cs typeface="Nanum Pen Script"/>
                <a:sym typeface="Nanum Pen Script"/>
              </a:rPr>
              <a:t>이런 태그가 들어가있네..?</a:t>
            </a:r>
            <a:endParaRPr sz="2800"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371" name="Google Shape;371;p31"/>
          <p:cNvSpPr txBox="1"/>
          <p:nvPr/>
        </p:nvSpPr>
        <p:spPr>
          <a:xfrm>
            <a:off x="1768575" y="2007950"/>
            <a:ext cx="24333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Nanum Pen Script"/>
                <a:ea typeface="Nanum Pen Script"/>
                <a:cs typeface="Nanum Pen Script"/>
                <a:sym typeface="Nanum Pen Script"/>
              </a:rPr>
              <a:t>데이터프레임으로 만들자! 리스트로 만들자!</a:t>
            </a:r>
            <a:endParaRPr sz="2000">
              <a:solidFill>
                <a:schemeClr val="lt1"/>
              </a:solidFill>
              <a:latin typeface="Nanum Pen Script"/>
              <a:ea typeface="Nanum Pen Script"/>
              <a:cs typeface="Nanum Pen Script"/>
              <a:sym typeface="Nanum Pen Script"/>
            </a:endParaRPr>
          </a:p>
        </p:txBody>
      </p:sp>
      <p:sp>
        <p:nvSpPr>
          <p:cNvPr id="372" name="Google Shape;372;p31"/>
          <p:cNvSpPr txBox="1"/>
          <p:nvPr/>
        </p:nvSpPr>
        <p:spPr>
          <a:xfrm>
            <a:off x="5853700" y="3171475"/>
            <a:ext cx="1513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Nanum Pen Script"/>
                <a:ea typeface="Nanum Pen Script"/>
                <a:cs typeface="Nanum Pen Script"/>
                <a:sym typeface="Nanum Pen Script"/>
              </a:rPr>
              <a:t>제거대상!</a:t>
            </a:r>
            <a:endParaRPr sz="2000">
              <a:solidFill>
                <a:schemeClr val="lt1"/>
              </a:solidFill>
              <a:latin typeface="Nanum Pen Script"/>
              <a:ea typeface="Nanum Pen Script"/>
              <a:cs typeface="Nanum Pen Script"/>
              <a:sym typeface="Nanum Pen Script"/>
            </a:endParaRPr>
          </a:p>
        </p:txBody>
      </p:sp>
      <p:sp>
        <p:nvSpPr>
          <p:cNvPr id="373" name="Google Shape;373;p31"/>
          <p:cNvSpPr txBox="1"/>
          <p:nvPr/>
        </p:nvSpPr>
        <p:spPr>
          <a:xfrm>
            <a:off x="1828200" y="4328625"/>
            <a:ext cx="1513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Nanum Pen Script"/>
                <a:ea typeface="Nanum Pen Script"/>
                <a:cs typeface="Nanum Pen Script"/>
                <a:sym typeface="Nanum Pen Script"/>
              </a:rPr>
              <a:t>제거대상!</a:t>
            </a:r>
            <a:endParaRPr sz="2000">
              <a:solidFill>
                <a:schemeClr val="lt1"/>
              </a:solidFill>
              <a:latin typeface="Nanum Pen Script"/>
              <a:ea typeface="Nanum Pen Script"/>
              <a:cs typeface="Nanum Pen Script"/>
              <a:sym typeface="Nanum Pen Scrip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Graphic Design Project Proposal by Slidesgo">
  <a:themeElements>
    <a:clrScheme name="Simple Light">
      <a:dk1>
        <a:srgbClr val="F3F3F3"/>
      </a:dk1>
      <a:lt1>
        <a:srgbClr val="434343"/>
      </a:lt1>
      <a:dk2>
        <a:srgbClr val="0F4C81"/>
      </a:dk2>
      <a:lt2>
        <a:srgbClr val="98BEE0"/>
      </a:lt2>
      <a:accent1>
        <a:srgbClr val="C5D8E9"/>
      </a:accent1>
      <a:accent2>
        <a:srgbClr val="F3F3F3"/>
      </a:accent2>
      <a:accent3>
        <a:srgbClr val="434343"/>
      </a:accent3>
      <a:accent4>
        <a:srgbClr val="0F4C81"/>
      </a:accent4>
      <a:accent5>
        <a:srgbClr val="98BEE0"/>
      </a:accent5>
      <a:accent6>
        <a:srgbClr val="C5D8E9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